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0.jpg" ContentType="image/jpg"/>
  <Override PartName="/ppt/notesSlides/notesSlide5.xml" ContentType="application/vnd.openxmlformats-officedocument.presentationml.notesSlide+xml"/>
  <Override PartName="/ppt/media/image7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83.jpg" ContentType="image/jpg"/>
  <Override PartName="/ppt/notesSlides/notesSlide8.xml" ContentType="application/vnd.openxmlformats-officedocument.presentationml.notesSlide+xml"/>
  <Override PartName="/ppt/media/image89.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8" r:id="rId4"/>
    <p:sldMasterId id="2147483710" r:id="rId5"/>
    <p:sldMasterId id="2147483722" r:id="rId6"/>
    <p:sldMasterId id="2147483734" r:id="rId7"/>
    <p:sldMasterId id="2147483746" r:id="rId8"/>
    <p:sldMasterId id="2147483758" r:id="rId9"/>
    <p:sldMasterId id="2147483770" r:id="rId10"/>
    <p:sldMasterId id="2147483783" r:id="rId11"/>
    <p:sldMasterId id="2147483801" r:id="rId12"/>
  </p:sldMasterIdLst>
  <p:notesMasterIdLst>
    <p:notesMasterId r:id="rId8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8" r:id="rId72"/>
    <p:sldId id="332" r:id="rId73"/>
    <p:sldId id="322" r:id="rId74"/>
    <p:sldId id="321" r:id="rId75"/>
    <p:sldId id="325" r:id="rId76"/>
    <p:sldId id="326" r:id="rId77"/>
    <p:sldId id="327" r:id="rId78"/>
    <p:sldId id="328" r:id="rId79"/>
    <p:sldId id="329" r:id="rId80"/>
    <p:sldId id="330"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4" d="100"/>
          <a:sy n="104" d="100"/>
        </p:scale>
        <p:origin x="-9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viewProps" Target="view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1905EB-CF78-425B-811E-52D8D6494FE2}"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D08E1137-035F-43CB-A7CF-12582E26FA19}">
      <dgm:prSet/>
      <dgm:spPr/>
      <dgm:t>
        <a:bodyPr/>
        <a:lstStyle/>
        <a:p>
          <a:r>
            <a:rPr lang="en-US" dirty="0" err="1">
              <a:latin typeface="Times New Roman"/>
              <a:cs typeface="Times New Roman"/>
            </a:rPr>
            <a:t>Susține</a:t>
          </a:r>
          <a:r>
            <a:rPr lang="en-US" dirty="0">
              <a:latin typeface="Times New Roman"/>
              <a:cs typeface="Times New Roman"/>
            </a:rPr>
            <a:t> </a:t>
          </a:r>
          <a:r>
            <a:rPr lang="en-US" dirty="0" err="1">
              <a:latin typeface="Times New Roman"/>
              <a:cs typeface="Times New Roman"/>
            </a:rPr>
            <a:t>sistemul</a:t>
          </a:r>
          <a:r>
            <a:rPr lang="en-US" dirty="0">
              <a:latin typeface="Times New Roman"/>
              <a:cs typeface="Times New Roman"/>
            </a:rPr>
            <a:t> </a:t>
          </a:r>
          <a:r>
            <a:rPr lang="en-US" dirty="0" err="1">
              <a:latin typeface="Times New Roman"/>
              <a:cs typeface="Times New Roman"/>
            </a:rPr>
            <a:t>imunitar</a:t>
          </a:r>
          <a:endParaRPr lang="en-US" dirty="0">
            <a:latin typeface="Times New Roman"/>
            <a:cs typeface="Times New Roman"/>
          </a:endParaRPr>
        </a:p>
      </dgm:t>
    </dgm:pt>
    <dgm:pt modelId="{F48B40C9-774C-4082-857A-731CE0E33171}" type="parTrans" cxnId="{ECD935E1-6CC4-4873-B2BB-37F321B7DF16}">
      <dgm:prSet/>
      <dgm:spPr/>
      <dgm:t>
        <a:bodyPr/>
        <a:lstStyle/>
        <a:p>
          <a:endParaRPr lang="en-US"/>
        </a:p>
      </dgm:t>
    </dgm:pt>
    <dgm:pt modelId="{B4079786-5BAC-4A30-8F36-822083CC6CCB}" type="sibTrans" cxnId="{ECD935E1-6CC4-4873-B2BB-37F321B7DF16}">
      <dgm:prSet/>
      <dgm:spPr/>
      <dgm:t>
        <a:bodyPr/>
        <a:lstStyle/>
        <a:p>
          <a:endParaRPr lang="en-US"/>
        </a:p>
      </dgm:t>
    </dgm:pt>
    <dgm:pt modelId="{6EB9CF31-A6A4-464D-B67C-EBFB60E3550C}">
      <dgm:prSet/>
      <dgm:spPr/>
      <dgm:t>
        <a:bodyPr/>
        <a:lstStyle/>
        <a:p>
          <a:r>
            <a:rPr lang="en-US" dirty="0" err="1">
              <a:latin typeface="Times New Roman"/>
              <a:cs typeface="Times New Roman"/>
            </a:rPr>
            <a:t>Curăță</a:t>
          </a:r>
          <a:r>
            <a:rPr lang="en-US" dirty="0">
              <a:latin typeface="Times New Roman"/>
              <a:cs typeface="Times New Roman"/>
            </a:rPr>
            <a:t> </a:t>
          </a:r>
          <a:r>
            <a:rPr lang="en-US" dirty="0" err="1">
              <a:latin typeface="Times New Roman"/>
              <a:cs typeface="Times New Roman"/>
            </a:rPr>
            <a:t>sistemul</a:t>
          </a:r>
          <a:r>
            <a:rPr lang="en-US" dirty="0">
              <a:latin typeface="Times New Roman"/>
              <a:cs typeface="Times New Roman"/>
            </a:rPr>
            <a:t> </a:t>
          </a:r>
          <a:r>
            <a:rPr lang="en-US" dirty="0" err="1">
              <a:latin typeface="Times New Roman"/>
              <a:cs typeface="Times New Roman"/>
            </a:rPr>
            <a:t>digestiv</a:t>
          </a:r>
          <a:endParaRPr lang="en-US" dirty="0">
            <a:latin typeface="Times New Roman"/>
            <a:cs typeface="Times New Roman"/>
          </a:endParaRPr>
        </a:p>
      </dgm:t>
    </dgm:pt>
    <dgm:pt modelId="{C1415D2E-DE98-44AD-9C57-99C0F2CE383C}" type="parTrans" cxnId="{617D33B1-5720-46EB-808F-49F4A3A235B1}">
      <dgm:prSet/>
      <dgm:spPr/>
      <dgm:t>
        <a:bodyPr/>
        <a:lstStyle/>
        <a:p>
          <a:endParaRPr lang="en-US"/>
        </a:p>
      </dgm:t>
    </dgm:pt>
    <dgm:pt modelId="{86E8DAE0-2415-4E8A-96A5-EFBD0C058AED}" type="sibTrans" cxnId="{617D33B1-5720-46EB-808F-49F4A3A235B1}">
      <dgm:prSet/>
      <dgm:spPr/>
      <dgm:t>
        <a:bodyPr/>
        <a:lstStyle/>
        <a:p>
          <a:endParaRPr lang="en-US"/>
        </a:p>
      </dgm:t>
    </dgm:pt>
    <dgm:pt modelId="{A2BA2DB2-12D7-4DDA-B1DA-098818DA582C}">
      <dgm:prSet/>
      <dgm:spPr/>
      <dgm:t>
        <a:bodyPr/>
        <a:lstStyle/>
        <a:p>
          <a:r>
            <a:rPr lang="en-US" dirty="0">
              <a:latin typeface="Times New Roman"/>
              <a:cs typeface="Times New Roman"/>
            </a:rPr>
            <a:t>Au </a:t>
          </a:r>
          <a:r>
            <a:rPr lang="en-US" dirty="0" err="1">
              <a:latin typeface="Times New Roman"/>
              <a:cs typeface="Times New Roman"/>
            </a:rPr>
            <a:t>efect</a:t>
          </a:r>
          <a:r>
            <a:rPr lang="en-US" dirty="0">
              <a:latin typeface="Times New Roman"/>
              <a:cs typeface="Times New Roman"/>
            </a:rPr>
            <a:t> </a:t>
          </a:r>
          <a:r>
            <a:rPr lang="en-US" dirty="0" err="1">
              <a:latin typeface="Times New Roman"/>
              <a:cs typeface="Times New Roman"/>
            </a:rPr>
            <a:t>antibacterian</a:t>
          </a:r>
          <a:endParaRPr lang="en-US" dirty="0">
            <a:latin typeface="Times New Roman"/>
            <a:cs typeface="Times New Roman"/>
          </a:endParaRPr>
        </a:p>
      </dgm:t>
    </dgm:pt>
    <dgm:pt modelId="{5D6523D3-6038-478F-908C-11084145E443}" type="parTrans" cxnId="{99D7D0B3-84A3-4C0F-AC49-C1484BD1CC91}">
      <dgm:prSet/>
      <dgm:spPr/>
      <dgm:t>
        <a:bodyPr/>
        <a:lstStyle/>
        <a:p>
          <a:endParaRPr lang="en-US"/>
        </a:p>
      </dgm:t>
    </dgm:pt>
    <dgm:pt modelId="{9DF86013-F72D-408E-BA58-35DD77104243}" type="sibTrans" cxnId="{99D7D0B3-84A3-4C0F-AC49-C1484BD1CC91}">
      <dgm:prSet/>
      <dgm:spPr/>
      <dgm:t>
        <a:bodyPr/>
        <a:lstStyle/>
        <a:p>
          <a:endParaRPr lang="en-US"/>
        </a:p>
      </dgm:t>
    </dgm:pt>
    <dgm:pt modelId="{617FF552-58B6-4158-813F-AB1EEE675DE3}">
      <dgm:prSet/>
      <dgm:spPr/>
      <dgm:t>
        <a:bodyPr/>
        <a:lstStyle/>
        <a:p>
          <a:r>
            <a:rPr lang="en-US" dirty="0" err="1">
              <a:latin typeface="Times New Roman"/>
              <a:cs typeface="Times New Roman"/>
            </a:rPr>
            <a:t>Scad</a:t>
          </a:r>
          <a:r>
            <a:rPr lang="en-US" dirty="0">
              <a:latin typeface="Times New Roman"/>
              <a:cs typeface="Times New Roman"/>
            </a:rPr>
            <a:t> </a:t>
          </a:r>
          <a:r>
            <a:rPr lang="en-US" dirty="0" err="1">
              <a:latin typeface="Times New Roman"/>
              <a:cs typeface="Times New Roman"/>
            </a:rPr>
            <a:t>riscul</a:t>
          </a:r>
          <a:r>
            <a:rPr lang="en-US" dirty="0">
              <a:latin typeface="Times New Roman"/>
              <a:cs typeface="Times New Roman"/>
            </a:rPr>
            <a:t> de infarct</a:t>
          </a:r>
        </a:p>
      </dgm:t>
    </dgm:pt>
    <dgm:pt modelId="{CBF0AB82-0F59-4EEC-825E-D44396FFF4ED}" type="parTrans" cxnId="{B723BA70-53CB-4CCA-B02B-4210A79E0EDB}">
      <dgm:prSet/>
      <dgm:spPr/>
      <dgm:t>
        <a:bodyPr/>
        <a:lstStyle/>
        <a:p>
          <a:endParaRPr lang="en-US"/>
        </a:p>
      </dgm:t>
    </dgm:pt>
    <dgm:pt modelId="{5D2E1336-6C75-4FB8-958C-E1EFFD35AAC1}" type="sibTrans" cxnId="{B723BA70-53CB-4CCA-B02B-4210A79E0EDB}">
      <dgm:prSet/>
      <dgm:spPr/>
      <dgm:t>
        <a:bodyPr/>
        <a:lstStyle/>
        <a:p>
          <a:endParaRPr lang="en-US"/>
        </a:p>
      </dgm:t>
    </dgm:pt>
    <dgm:pt modelId="{1BBAEBD6-76E1-497C-AE80-638C80362E01}">
      <dgm:prSet/>
      <dgm:spPr/>
      <dgm:t>
        <a:bodyPr/>
        <a:lstStyle/>
        <a:p>
          <a:r>
            <a:rPr lang="en-US" dirty="0" err="1">
              <a:latin typeface="Times New Roman"/>
              <a:cs typeface="Times New Roman"/>
            </a:rPr>
            <a:t>Facilitează</a:t>
          </a:r>
          <a:r>
            <a:rPr lang="en-US" dirty="0">
              <a:latin typeface="Times New Roman"/>
              <a:cs typeface="Times New Roman"/>
            </a:rPr>
            <a:t> </a:t>
          </a:r>
          <a:r>
            <a:rPr lang="en-US" dirty="0" err="1">
              <a:latin typeface="Times New Roman"/>
              <a:cs typeface="Times New Roman"/>
            </a:rPr>
            <a:t>absorbția</a:t>
          </a:r>
          <a:r>
            <a:rPr lang="en-US" dirty="0">
              <a:latin typeface="Times New Roman"/>
              <a:cs typeface="Times New Roman"/>
            </a:rPr>
            <a:t> </a:t>
          </a:r>
          <a:r>
            <a:rPr lang="en-US" dirty="0" err="1">
              <a:latin typeface="Times New Roman"/>
              <a:cs typeface="Times New Roman"/>
            </a:rPr>
            <a:t>fierului</a:t>
          </a:r>
          <a:endParaRPr lang="en-US" dirty="0">
            <a:latin typeface="Times New Roman"/>
            <a:cs typeface="Times New Roman"/>
          </a:endParaRPr>
        </a:p>
      </dgm:t>
    </dgm:pt>
    <dgm:pt modelId="{318682A9-7F99-470D-BD66-8D56EDB6F9A4}" type="parTrans" cxnId="{19D1DD2A-13C0-46B8-9A27-A5A491DFF3AF}">
      <dgm:prSet/>
      <dgm:spPr/>
      <dgm:t>
        <a:bodyPr/>
        <a:lstStyle/>
        <a:p>
          <a:endParaRPr lang="en-US"/>
        </a:p>
      </dgm:t>
    </dgm:pt>
    <dgm:pt modelId="{CD1BB47F-F25D-44F8-A046-92B8E3565970}" type="sibTrans" cxnId="{19D1DD2A-13C0-46B8-9A27-A5A491DFF3AF}">
      <dgm:prSet/>
      <dgm:spPr/>
      <dgm:t>
        <a:bodyPr/>
        <a:lstStyle/>
        <a:p>
          <a:endParaRPr lang="en-US"/>
        </a:p>
      </dgm:t>
    </dgm:pt>
    <dgm:pt modelId="{62A6B887-AD34-4FC8-83D1-3D2BEE2A22DB}">
      <dgm:prSet/>
      <dgm:spPr/>
      <dgm:t>
        <a:bodyPr/>
        <a:lstStyle/>
        <a:p>
          <a:r>
            <a:rPr lang="en-US" dirty="0" err="1">
              <a:latin typeface="Times New Roman"/>
              <a:cs typeface="Times New Roman"/>
            </a:rPr>
            <a:t>Tratează</a:t>
          </a:r>
          <a:r>
            <a:rPr lang="en-US" dirty="0">
              <a:latin typeface="Times New Roman"/>
              <a:cs typeface="Times New Roman"/>
            </a:rPr>
            <a:t> </a:t>
          </a:r>
          <a:r>
            <a:rPr lang="en-US" dirty="0" err="1">
              <a:latin typeface="Times New Roman"/>
              <a:cs typeface="Times New Roman"/>
            </a:rPr>
            <a:t>problemele</a:t>
          </a:r>
          <a:r>
            <a:rPr lang="en-US" dirty="0">
              <a:latin typeface="Times New Roman"/>
              <a:cs typeface="Times New Roman"/>
            </a:rPr>
            <a:t> </a:t>
          </a:r>
          <a:r>
            <a:rPr lang="en-US" dirty="0" err="1">
              <a:latin typeface="Times New Roman"/>
              <a:cs typeface="Times New Roman"/>
            </a:rPr>
            <a:t>respiratorii</a:t>
          </a:r>
          <a:endParaRPr lang="en-US" dirty="0">
            <a:latin typeface="Times New Roman"/>
            <a:cs typeface="Times New Roman"/>
          </a:endParaRPr>
        </a:p>
      </dgm:t>
    </dgm:pt>
    <dgm:pt modelId="{8B715818-F2C5-4F91-A25B-E2636098336A}" type="parTrans" cxnId="{AD697502-4809-4B38-940E-08D1671B0CB3}">
      <dgm:prSet/>
      <dgm:spPr/>
      <dgm:t>
        <a:bodyPr/>
        <a:lstStyle/>
        <a:p>
          <a:endParaRPr lang="en-US"/>
        </a:p>
      </dgm:t>
    </dgm:pt>
    <dgm:pt modelId="{701D7D96-2868-48A6-88AB-8DD2E3EDB451}" type="sibTrans" cxnId="{AD697502-4809-4B38-940E-08D1671B0CB3}">
      <dgm:prSet/>
      <dgm:spPr/>
      <dgm:t>
        <a:bodyPr/>
        <a:lstStyle/>
        <a:p>
          <a:endParaRPr lang="en-US"/>
        </a:p>
      </dgm:t>
    </dgm:pt>
    <dgm:pt modelId="{679CC542-0AA5-4352-921B-8A9DC66A7B8E}">
      <dgm:prSet/>
      <dgm:spPr/>
      <dgm:t>
        <a:bodyPr/>
        <a:lstStyle/>
        <a:p>
          <a:r>
            <a:rPr lang="en-US" dirty="0" err="1">
              <a:latin typeface="Times New Roman"/>
              <a:cs typeface="Times New Roman"/>
            </a:rPr>
            <a:t>Te</a:t>
          </a:r>
          <a:r>
            <a:rPr lang="en-US" dirty="0">
              <a:latin typeface="Times New Roman"/>
              <a:cs typeface="Times New Roman"/>
            </a:rPr>
            <a:t> </a:t>
          </a:r>
          <a:r>
            <a:rPr lang="en-US" dirty="0" err="1">
              <a:latin typeface="Times New Roman"/>
              <a:cs typeface="Times New Roman"/>
            </a:rPr>
            <a:t>ajută</a:t>
          </a:r>
          <a:r>
            <a:rPr lang="en-US" dirty="0">
              <a:latin typeface="Times New Roman"/>
              <a:cs typeface="Times New Roman"/>
            </a:rPr>
            <a:t> </a:t>
          </a:r>
          <a:r>
            <a:rPr lang="en-US" dirty="0" err="1">
              <a:latin typeface="Times New Roman"/>
              <a:cs typeface="Times New Roman"/>
            </a:rPr>
            <a:t>să</a:t>
          </a:r>
          <a:r>
            <a:rPr lang="en-US" dirty="0">
              <a:latin typeface="Times New Roman"/>
              <a:cs typeface="Times New Roman"/>
            </a:rPr>
            <a:t> </a:t>
          </a:r>
          <a:r>
            <a:rPr lang="en-US" dirty="0" err="1">
              <a:latin typeface="Times New Roman"/>
              <a:cs typeface="Times New Roman"/>
            </a:rPr>
            <a:t>slăbești</a:t>
          </a:r>
          <a:endParaRPr lang="en-US" dirty="0">
            <a:latin typeface="Times New Roman"/>
            <a:cs typeface="Times New Roman"/>
          </a:endParaRPr>
        </a:p>
      </dgm:t>
    </dgm:pt>
    <dgm:pt modelId="{9853F12C-CB4B-434F-982C-F4CEADD678C2}" type="parTrans" cxnId="{3511A171-6580-4058-A3F7-9FF375EDCBDD}">
      <dgm:prSet/>
      <dgm:spPr/>
      <dgm:t>
        <a:bodyPr/>
        <a:lstStyle/>
        <a:p>
          <a:endParaRPr lang="en-US"/>
        </a:p>
      </dgm:t>
    </dgm:pt>
    <dgm:pt modelId="{F9931547-90B4-4CCD-8E66-FDF110D25B1D}" type="sibTrans" cxnId="{3511A171-6580-4058-A3F7-9FF375EDCBDD}">
      <dgm:prSet/>
      <dgm:spPr/>
      <dgm:t>
        <a:bodyPr/>
        <a:lstStyle/>
        <a:p>
          <a:endParaRPr lang="en-US"/>
        </a:p>
      </dgm:t>
    </dgm:pt>
    <dgm:pt modelId="{1E57080A-E64E-4C1A-A7F3-BB2A43718D85}">
      <dgm:prSet/>
      <dgm:spPr/>
      <dgm:t>
        <a:bodyPr/>
        <a:lstStyle/>
        <a:p>
          <a:r>
            <a:rPr lang="en-US" dirty="0" err="1">
              <a:latin typeface="Times New Roman"/>
              <a:cs typeface="Times New Roman"/>
            </a:rPr>
            <a:t>Mențin</a:t>
          </a:r>
          <a:r>
            <a:rPr lang="en-US" dirty="0">
              <a:latin typeface="Times New Roman"/>
              <a:cs typeface="Times New Roman"/>
            </a:rPr>
            <a:t> </a:t>
          </a:r>
          <a:r>
            <a:rPr lang="en-US" dirty="0" err="1">
              <a:latin typeface="Times New Roman"/>
              <a:cs typeface="Times New Roman"/>
            </a:rPr>
            <a:t>sănătatea</a:t>
          </a:r>
          <a:r>
            <a:rPr lang="en-US" dirty="0">
              <a:latin typeface="Times New Roman"/>
              <a:cs typeface="Times New Roman"/>
            </a:rPr>
            <a:t> </a:t>
          </a:r>
          <a:r>
            <a:rPr lang="en-US" dirty="0" err="1">
              <a:latin typeface="Times New Roman"/>
              <a:cs typeface="Times New Roman"/>
            </a:rPr>
            <a:t>orală</a:t>
          </a:r>
          <a:endParaRPr lang="en-US" dirty="0">
            <a:latin typeface="Times New Roman"/>
            <a:cs typeface="Times New Roman"/>
          </a:endParaRPr>
        </a:p>
      </dgm:t>
    </dgm:pt>
    <dgm:pt modelId="{D123EC72-FFCC-4C55-98DB-417B6FA432C6}" type="parTrans" cxnId="{5BED3D1B-2EA5-40EA-ACEC-076CBDE61699}">
      <dgm:prSet/>
      <dgm:spPr/>
      <dgm:t>
        <a:bodyPr/>
        <a:lstStyle/>
        <a:p>
          <a:endParaRPr lang="en-US"/>
        </a:p>
      </dgm:t>
    </dgm:pt>
    <dgm:pt modelId="{3E76CAAB-C9FE-4D22-BD23-4BF8171F0B97}" type="sibTrans" cxnId="{5BED3D1B-2EA5-40EA-ACEC-076CBDE61699}">
      <dgm:prSet/>
      <dgm:spPr/>
      <dgm:t>
        <a:bodyPr/>
        <a:lstStyle/>
        <a:p>
          <a:endParaRPr lang="en-US"/>
        </a:p>
      </dgm:t>
    </dgm:pt>
    <dgm:pt modelId="{D8A0CD20-3809-4B29-9C2E-4DC870FB25B1}">
      <dgm:prSet/>
      <dgm:spPr/>
      <dgm:t>
        <a:bodyPr/>
        <a:lstStyle/>
        <a:p>
          <a:r>
            <a:rPr lang="en-US" dirty="0" err="1">
              <a:latin typeface="Times New Roman"/>
              <a:cs typeface="Times New Roman"/>
            </a:rPr>
            <a:t>Iți</a:t>
          </a:r>
          <a:r>
            <a:rPr lang="en-US" dirty="0">
              <a:latin typeface="Times New Roman"/>
              <a:cs typeface="Times New Roman"/>
            </a:rPr>
            <a:t> </a:t>
          </a:r>
          <a:r>
            <a:rPr lang="en-US" dirty="0" err="1">
              <a:latin typeface="Times New Roman"/>
              <a:cs typeface="Times New Roman"/>
            </a:rPr>
            <a:t>dau</a:t>
          </a:r>
          <a:r>
            <a:rPr lang="en-US" dirty="0">
              <a:latin typeface="Times New Roman"/>
              <a:cs typeface="Times New Roman"/>
            </a:rPr>
            <a:t> </a:t>
          </a:r>
          <a:r>
            <a:rPr lang="en-US" dirty="0" err="1">
              <a:latin typeface="Times New Roman"/>
              <a:cs typeface="Times New Roman"/>
            </a:rPr>
            <a:t>energie</a:t>
          </a:r>
          <a:endParaRPr lang="en-US" dirty="0">
            <a:latin typeface="Times New Roman"/>
            <a:cs typeface="Times New Roman"/>
          </a:endParaRPr>
        </a:p>
      </dgm:t>
    </dgm:pt>
    <dgm:pt modelId="{8C70128C-C886-40CD-AD52-3BD587221E4A}" type="parTrans" cxnId="{43648CF4-EA00-493B-B6DB-3E7F6393983F}">
      <dgm:prSet/>
      <dgm:spPr/>
      <dgm:t>
        <a:bodyPr/>
        <a:lstStyle/>
        <a:p>
          <a:endParaRPr lang="en-US"/>
        </a:p>
      </dgm:t>
    </dgm:pt>
    <dgm:pt modelId="{BF5D83EA-E829-4938-88F6-6687A2D4F890}" type="sibTrans" cxnId="{43648CF4-EA00-493B-B6DB-3E7F6393983F}">
      <dgm:prSet/>
      <dgm:spPr/>
      <dgm:t>
        <a:bodyPr/>
        <a:lstStyle/>
        <a:p>
          <a:endParaRPr lang="en-US"/>
        </a:p>
      </dgm:t>
    </dgm:pt>
    <dgm:pt modelId="{3A3EEA63-4E8A-4557-8719-E4C0585ED11D}">
      <dgm:prSet/>
      <dgm:spPr/>
      <dgm:t>
        <a:bodyPr/>
        <a:lstStyle/>
        <a:p>
          <a:r>
            <a:rPr lang="en-US" dirty="0" err="1">
              <a:latin typeface="Times New Roman"/>
              <a:cs typeface="Times New Roman"/>
            </a:rPr>
            <a:t>Protejează</a:t>
          </a:r>
          <a:r>
            <a:rPr lang="en-US" dirty="0">
              <a:latin typeface="Times New Roman"/>
              <a:cs typeface="Times New Roman"/>
            </a:rPr>
            <a:t> </a:t>
          </a:r>
          <a:r>
            <a:rPr lang="en-US" dirty="0" err="1">
              <a:latin typeface="Times New Roman"/>
              <a:cs typeface="Times New Roman"/>
            </a:rPr>
            <a:t>celulele</a:t>
          </a:r>
          <a:endParaRPr lang="en-US" dirty="0">
            <a:latin typeface="Times New Roman"/>
            <a:cs typeface="Times New Roman"/>
          </a:endParaRPr>
        </a:p>
      </dgm:t>
    </dgm:pt>
    <dgm:pt modelId="{65D1F2F6-F910-42CB-BCD0-D55527E99EEE}" type="parTrans" cxnId="{C2994B1F-30E4-411F-9C10-0DD92E86EACA}">
      <dgm:prSet/>
      <dgm:spPr/>
      <dgm:t>
        <a:bodyPr/>
        <a:lstStyle/>
        <a:p>
          <a:endParaRPr lang="en-US"/>
        </a:p>
      </dgm:t>
    </dgm:pt>
    <dgm:pt modelId="{80845164-A244-4786-994C-E30EF8F678BB}" type="sibTrans" cxnId="{C2994B1F-30E4-411F-9C10-0DD92E86EACA}">
      <dgm:prSet/>
      <dgm:spPr/>
      <dgm:t>
        <a:bodyPr/>
        <a:lstStyle/>
        <a:p>
          <a:endParaRPr lang="en-US"/>
        </a:p>
      </dgm:t>
    </dgm:pt>
    <dgm:pt modelId="{AFB5B6D9-535F-4EE0-A7FF-90682E5EAFF8}">
      <dgm:prSet/>
      <dgm:spPr/>
      <dgm:t>
        <a:bodyPr/>
        <a:lstStyle/>
        <a:p>
          <a:r>
            <a:rPr lang="en-US" dirty="0">
              <a:latin typeface="Times New Roman"/>
              <a:cs typeface="Times New Roman"/>
            </a:rPr>
            <a:t>Pot reduce </a:t>
          </a:r>
          <a:r>
            <a:rPr lang="en-US" dirty="0" err="1">
              <a:latin typeface="Times New Roman"/>
              <a:cs typeface="Times New Roman"/>
            </a:rPr>
            <a:t>riscul</a:t>
          </a:r>
          <a:r>
            <a:rPr lang="en-US" dirty="0">
              <a:latin typeface="Times New Roman"/>
              <a:cs typeface="Times New Roman"/>
            </a:rPr>
            <a:t> de </a:t>
          </a:r>
          <a:r>
            <a:rPr lang="en-US" dirty="0" err="1">
              <a:latin typeface="Times New Roman"/>
              <a:cs typeface="Times New Roman"/>
            </a:rPr>
            <a:t>pietre</a:t>
          </a:r>
          <a:r>
            <a:rPr lang="en-US" dirty="0">
              <a:latin typeface="Times New Roman"/>
              <a:cs typeface="Times New Roman"/>
            </a:rPr>
            <a:t> la </a:t>
          </a:r>
          <a:r>
            <a:rPr lang="en-US" dirty="0" err="1">
              <a:latin typeface="Times New Roman"/>
              <a:cs typeface="Times New Roman"/>
            </a:rPr>
            <a:t>rinichi</a:t>
          </a:r>
          <a:endParaRPr lang="en-US" dirty="0">
            <a:latin typeface="Times New Roman"/>
            <a:cs typeface="Times New Roman"/>
          </a:endParaRPr>
        </a:p>
      </dgm:t>
    </dgm:pt>
    <dgm:pt modelId="{5FF1C6E9-384E-42E9-900F-E0607B2CD13F}" type="parTrans" cxnId="{0EF11FD5-FB50-4D2E-B8DD-34CB68122768}">
      <dgm:prSet/>
      <dgm:spPr/>
      <dgm:t>
        <a:bodyPr/>
        <a:lstStyle/>
        <a:p>
          <a:endParaRPr lang="en-US"/>
        </a:p>
      </dgm:t>
    </dgm:pt>
    <dgm:pt modelId="{3B01409A-04EA-4018-BDE6-FC88616A1666}" type="sibTrans" cxnId="{0EF11FD5-FB50-4D2E-B8DD-34CB68122768}">
      <dgm:prSet/>
      <dgm:spPr/>
      <dgm:t>
        <a:bodyPr/>
        <a:lstStyle/>
        <a:p>
          <a:endParaRPr lang="en-US"/>
        </a:p>
      </dgm:t>
    </dgm:pt>
    <dgm:pt modelId="{4815EF5F-3D50-4C1B-9AB8-41EAFAB87B9E}" type="pres">
      <dgm:prSet presAssocID="{1C1905EB-CF78-425B-811E-52D8D6494FE2}" presName="diagram" presStyleCnt="0">
        <dgm:presLayoutVars>
          <dgm:dir/>
          <dgm:resizeHandles val="exact"/>
        </dgm:presLayoutVars>
      </dgm:prSet>
      <dgm:spPr/>
      <dgm:t>
        <a:bodyPr/>
        <a:lstStyle/>
        <a:p>
          <a:endParaRPr lang="en-US"/>
        </a:p>
      </dgm:t>
    </dgm:pt>
    <dgm:pt modelId="{6C4415CA-647C-4554-BC23-1E8005CADEAC}" type="pres">
      <dgm:prSet presAssocID="{D08E1137-035F-43CB-A7CF-12582E26FA19}" presName="node" presStyleLbl="node1" presStyleIdx="0" presStyleCnt="11">
        <dgm:presLayoutVars>
          <dgm:bulletEnabled val="1"/>
        </dgm:presLayoutVars>
      </dgm:prSet>
      <dgm:spPr/>
      <dgm:t>
        <a:bodyPr/>
        <a:lstStyle/>
        <a:p>
          <a:endParaRPr lang="en-US"/>
        </a:p>
      </dgm:t>
    </dgm:pt>
    <dgm:pt modelId="{8681AACA-FF26-49D1-8732-FCF89BD91B21}" type="pres">
      <dgm:prSet presAssocID="{B4079786-5BAC-4A30-8F36-822083CC6CCB}" presName="sibTrans" presStyleCnt="0"/>
      <dgm:spPr/>
    </dgm:pt>
    <dgm:pt modelId="{88B6AE76-2BD8-4D76-BE1A-CCE4604FC1C6}" type="pres">
      <dgm:prSet presAssocID="{6EB9CF31-A6A4-464D-B67C-EBFB60E3550C}" presName="node" presStyleLbl="node1" presStyleIdx="1" presStyleCnt="11">
        <dgm:presLayoutVars>
          <dgm:bulletEnabled val="1"/>
        </dgm:presLayoutVars>
      </dgm:prSet>
      <dgm:spPr/>
      <dgm:t>
        <a:bodyPr/>
        <a:lstStyle/>
        <a:p>
          <a:endParaRPr lang="en-US"/>
        </a:p>
      </dgm:t>
    </dgm:pt>
    <dgm:pt modelId="{1610CB1E-AFE0-45A7-A2A1-EDDC989BE36C}" type="pres">
      <dgm:prSet presAssocID="{86E8DAE0-2415-4E8A-96A5-EFBD0C058AED}" presName="sibTrans" presStyleCnt="0"/>
      <dgm:spPr/>
    </dgm:pt>
    <dgm:pt modelId="{649E2364-C05D-4846-BBF6-E8D054DD08B2}" type="pres">
      <dgm:prSet presAssocID="{A2BA2DB2-12D7-4DDA-B1DA-098818DA582C}" presName="node" presStyleLbl="node1" presStyleIdx="2" presStyleCnt="11">
        <dgm:presLayoutVars>
          <dgm:bulletEnabled val="1"/>
        </dgm:presLayoutVars>
      </dgm:prSet>
      <dgm:spPr/>
      <dgm:t>
        <a:bodyPr/>
        <a:lstStyle/>
        <a:p>
          <a:endParaRPr lang="en-US"/>
        </a:p>
      </dgm:t>
    </dgm:pt>
    <dgm:pt modelId="{047639AB-30AB-4683-B45B-231C62323CE4}" type="pres">
      <dgm:prSet presAssocID="{9DF86013-F72D-408E-BA58-35DD77104243}" presName="sibTrans" presStyleCnt="0"/>
      <dgm:spPr/>
    </dgm:pt>
    <dgm:pt modelId="{D70937B6-C10C-4069-9012-45F1DDEC9C96}" type="pres">
      <dgm:prSet presAssocID="{617FF552-58B6-4158-813F-AB1EEE675DE3}" presName="node" presStyleLbl="node1" presStyleIdx="3" presStyleCnt="11">
        <dgm:presLayoutVars>
          <dgm:bulletEnabled val="1"/>
        </dgm:presLayoutVars>
      </dgm:prSet>
      <dgm:spPr/>
      <dgm:t>
        <a:bodyPr/>
        <a:lstStyle/>
        <a:p>
          <a:endParaRPr lang="en-US"/>
        </a:p>
      </dgm:t>
    </dgm:pt>
    <dgm:pt modelId="{2B101356-0877-4A59-9EA1-B375EC385F0E}" type="pres">
      <dgm:prSet presAssocID="{5D2E1336-6C75-4FB8-958C-E1EFFD35AAC1}" presName="sibTrans" presStyleCnt="0"/>
      <dgm:spPr/>
    </dgm:pt>
    <dgm:pt modelId="{B3503444-1CBA-4B06-AA9D-BA475985D1BB}" type="pres">
      <dgm:prSet presAssocID="{1BBAEBD6-76E1-497C-AE80-638C80362E01}" presName="node" presStyleLbl="node1" presStyleIdx="4" presStyleCnt="11">
        <dgm:presLayoutVars>
          <dgm:bulletEnabled val="1"/>
        </dgm:presLayoutVars>
      </dgm:prSet>
      <dgm:spPr/>
      <dgm:t>
        <a:bodyPr/>
        <a:lstStyle/>
        <a:p>
          <a:endParaRPr lang="en-US"/>
        </a:p>
      </dgm:t>
    </dgm:pt>
    <dgm:pt modelId="{4999710F-6C06-4031-A03D-F5C373A98C97}" type="pres">
      <dgm:prSet presAssocID="{CD1BB47F-F25D-44F8-A046-92B8E3565970}" presName="sibTrans" presStyleCnt="0"/>
      <dgm:spPr/>
    </dgm:pt>
    <dgm:pt modelId="{D6049A28-6DC4-4EBE-9CF7-451844BB21BD}" type="pres">
      <dgm:prSet presAssocID="{62A6B887-AD34-4FC8-83D1-3D2BEE2A22DB}" presName="node" presStyleLbl="node1" presStyleIdx="5" presStyleCnt="11">
        <dgm:presLayoutVars>
          <dgm:bulletEnabled val="1"/>
        </dgm:presLayoutVars>
      </dgm:prSet>
      <dgm:spPr/>
      <dgm:t>
        <a:bodyPr/>
        <a:lstStyle/>
        <a:p>
          <a:endParaRPr lang="en-US"/>
        </a:p>
      </dgm:t>
    </dgm:pt>
    <dgm:pt modelId="{96D2A2E2-3CB9-46FA-B65E-3E3971245710}" type="pres">
      <dgm:prSet presAssocID="{701D7D96-2868-48A6-88AB-8DD2E3EDB451}" presName="sibTrans" presStyleCnt="0"/>
      <dgm:spPr/>
    </dgm:pt>
    <dgm:pt modelId="{C1B4E9E1-B828-4EB2-B3CF-FFBD3A44409B}" type="pres">
      <dgm:prSet presAssocID="{679CC542-0AA5-4352-921B-8A9DC66A7B8E}" presName="node" presStyleLbl="node1" presStyleIdx="6" presStyleCnt="11">
        <dgm:presLayoutVars>
          <dgm:bulletEnabled val="1"/>
        </dgm:presLayoutVars>
      </dgm:prSet>
      <dgm:spPr/>
      <dgm:t>
        <a:bodyPr/>
        <a:lstStyle/>
        <a:p>
          <a:endParaRPr lang="en-US"/>
        </a:p>
      </dgm:t>
    </dgm:pt>
    <dgm:pt modelId="{0ED4A6E4-DBCD-475B-90A8-65CB91130553}" type="pres">
      <dgm:prSet presAssocID="{F9931547-90B4-4CCD-8E66-FDF110D25B1D}" presName="sibTrans" presStyleCnt="0"/>
      <dgm:spPr/>
    </dgm:pt>
    <dgm:pt modelId="{42831212-7B8B-4462-9CCC-F98B85CDFFFE}" type="pres">
      <dgm:prSet presAssocID="{1E57080A-E64E-4C1A-A7F3-BB2A43718D85}" presName="node" presStyleLbl="node1" presStyleIdx="7" presStyleCnt="11">
        <dgm:presLayoutVars>
          <dgm:bulletEnabled val="1"/>
        </dgm:presLayoutVars>
      </dgm:prSet>
      <dgm:spPr/>
      <dgm:t>
        <a:bodyPr/>
        <a:lstStyle/>
        <a:p>
          <a:endParaRPr lang="en-US"/>
        </a:p>
      </dgm:t>
    </dgm:pt>
    <dgm:pt modelId="{2BEB8259-308E-4FCF-B6EF-BDAE186DDC4C}" type="pres">
      <dgm:prSet presAssocID="{3E76CAAB-C9FE-4D22-BD23-4BF8171F0B97}" presName="sibTrans" presStyleCnt="0"/>
      <dgm:spPr/>
    </dgm:pt>
    <dgm:pt modelId="{415C9C9E-0EE0-47F5-91DF-E4DD8CF39FD1}" type="pres">
      <dgm:prSet presAssocID="{D8A0CD20-3809-4B29-9C2E-4DC870FB25B1}" presName="node" presStyleLbl="node1" presStyleIdx="8" presStyleCnt="11">
        <dgm:presLayoutVars>
          <dgm:bulletEnabled val="1"/>
        </dgm:presLayoutVars>
      </dgm:prSet>
      <dgm:spPr/>
      <dgm:t>
        <a:bodyPr/>
        <a:lstStyle/>
        <a:p>
          <a:endParaRPr lang="en-US"/>
        </a:p>
      </dgm:t>
    </dgm:pt>
    <dgm:pt modelId="{AD598434-88FE-4A2B-8164-8FC860FF2769}" type="pres">
      <dgm:prSet presAssocID="{BF5D83EA-E829-4938-88F6-6687A2D4F890}" presName="sibTrans" presStyleCnt="0"/>
      <dgm:spPr/>
    </dgm:pt>
    <dgm:pt modelId="{44D63BDF-494C-45EC-9F22-F9C2EC79D35C}" type="pres">
      <dgm:prSet presAssocID="{3A3EEA63-4E8A-4557-8719-E4C0585ED11D}" presName="node" presStyleLbl="node1" presStyleIdx="9" presStyleCnt="11">
        <dgm:presLayoutVars>
          <dgm:bulletEnabled val="1"/>
        </dgm:presLayoutVars>
      </dgm:prSet>
      <dgm:spPr/>
      <dgm:t>
        <a:bodyPr/>
        <a:lstStyle/>
        <a:p>
          <a:endParaRPr lang="en-US"/>
        </a:p>
      </dgm:t>
    </dgm:pt>
    <dgm:pt modelId="{8B8FAD01-A0C2-4BD7-B37B-C9720ADC91E0}" type="pres">
      <dgm:prSet presAssocID="{80845164-A244-4786-994C-E30EF8F678BB}" presName="sibTrans" presStyleCnt="0"/>
      <dgm:spPr/>
    </dgm:pt>
    <dgm:pt modelId="{52768B72-8261-4F68-BC47-0C54D070C37E}" type="pres">
      <dgm:prSet presAssocID="{AFB5B6D9-535F-4EE0-A7FF-90682E5EAFF8}" presName="node" presStyleLbl="node1" presStyleIdx="10" presStyleCnt="11">
        <dgm:presLayoutVars>
          <dgm:bulletEnabled val="1"/>
        </dgm:presLayoutVars>
      </dgm:prSet>
      <dgm:spPr/>
      <dgm:t>
        <a:bodyPr/>
        <a:lstStyle/>
        <a:p>
          <a:endParaRPr lang="en-US"/>
        </a:p>
      </dgm:t>
    </dgm:pt>
  </dgm:ptLst>
  <dgm:cxnLst>
    <dgm:cxn modelId="{43648CF4-EA00-493B-B6DB-3E7F6393983F}" srcId="{1C1905EB-CF78-425B-811E-52D8D6494FE2}" destId="{D8A0CD20-3809-4B29-9C2E-4DC870FB25B1}" srcOrd="8" destOrd="0" parTransId="{8C70128C-C886-40CD-AD52-3BD587221E4A}" sibTransId="{BF5D83EA-E829-4938-88F6-6687A2D4F890}"/>
    <dgm:cxn modelId="{99D7D0B3-84A3-4C0F-AC49-C1484BD1CC91}" srcId="{1C1905EB-CF78-425B-811E-52D8D6494FE2}" destId="{A2BA2DB2-12D7-4DDA-B1DA-098818DA582C}" srcOrd="2" destOrd="0" parTransId="{5D6523D3-6038-478F-908C-11084145E443}" sibTransId="{9DF86013-F72D-408E-BA58-35DD77104243}"/>
    <dgm:cxn modelId="{ECD935E1-6CC4-4873-B2BB-37F321B7DF16}" srcId="{1C1905EB-CF78-425B-811E-52D8D6494FE2}" destId="{D08E1137-035F-43CB-A7CF-12582E26FA19}" srcOrd="0" destOrd="0" parTransId="{F48B40C9-774C-4082-857A-731CE0E33171}" sibTransId="{B4079786-5BAC-4A30-8F36-822083CC6CCB}"/>
    <dgm:cxn modelId="{C64DD649-4563-40A9-91BC-664FE2A77ACF}" type="presOf" srcId="{1E57080A-E64E-4C1A-A7F3-BB2A43718D85}" destId="{42831212-7B8B-4462-9CCC-F98B85CDFFFE}" srcOrd="0" destOrd="0" presId="urn:microsoft.com/office/officeart/2005/8/layout/default"/>
    <dgm:cxn modelId="{BA0068EF-2973-4B6A-80E1-544B821F6269}" type="presOf" srcId="{D08E1137-035F-43CB-A7CF-12582E26FA19}" destId="{6C4415CA-647C-4554-BC23-1E8005CADEAC}" srcOrd="0" destOrd="0" presId="urn:microsoft.com/office/officeart/2005/8/layout/default"/>
    <dgm:cxn modelId="{B723BA70-53CB-4CCA-B02B-4210A79E0EDB}" srcId="{1C1905EB-CF78-425B-811E-52D8D6494FE2}" destId="{617FF552-58B6-4158-813F-AB1EEE675DE3}" srcOrd="3" destOrd="0" parTransId="{CBF0AB82-0F59-4EEC-825E-D44396FFF4ED}" sibTransId="{5D2E1336-6C75-4FB8-958C-E1EFFD35AAC1}"/>
    <dgm:cxn modelId="{AD697502-4809-4B38-940E-08D1671B0CB3}" srcId="{1C1905EB-CF78-425B-811E-52D8D6494FE2}" destId="{62A6B887-AD34-4FC8-83D1-3D2BEE2A22DB}" srcOrd="5" destOrd="0" parTransId="{8B715818-F2C5-4F91-A25B-E2636098336A}" sibTransId="{701D7D96-2868-48A6-88AB-8DD2E3EDB451}"/>
    <dgm:cxn modelId="{B8991B95-7E98-400A-9B06-E2B8E0CECF74}" type="presOf" srcId="{617FF552-58B6-4158-813F-AB1EEE675DE3}" destId="{D70937B6-C10C-4069-9012-45F1DDEC9C96}" srcOrd="0" destOrd="0" presId="urn:microsoft.com/office/officeart/2005/8/layout/default"/>
    <dgm:cxn modelId="{4AAC89BF-5E66-4CFB-9FA4-6BA93A111896}" type="presOf" srcId="{679CC542-0AA5-4352-921B-8A9DC66A7B8E}" destId="{C1B4E9E1-B828-4EB2-B3CF-FFBD3A44409B}" srcOrd="0" destOrd="0" presId="urn:microsoft.com/office/officeart/2005/8/layout/default"/>
    <dgm:cxn modelId="{0EF11FD5-FB50-4D2E-B8DD-34CB68122768}" srcId="{1C1905EB-CF78-425B-811E-52D8D6494FE2}" destId="{AFB5B6D9-535F-4EE0-A7FF-90682E5EAFF8}" srcOrd="10" destOrd="0" parTransId="{5FF1C6E9-384E-42E9-900F-E0607B2CD13F}" sibTransId="{3B01409A-04EA-4018-BDE6-FC88616A1666}"/>
    <dgm:cxn modelId="{617D33B1-5720-46EB-808F-49F4A3A235B1}" srcId="{1C1905EB-CF78-425B-811E-52D8D6494FE2}" destId="{6EB9CF31-A6A4-464D-B67C-EBFB60E3550C}" srcOrd="1" destOrd="0" parTransId="{C1415D2E-DE98-44AD-9C57-99C0F2CE383C}" sibTransId="{86E8DAE0-2415-4E8A-96A5-EFBD0C058AED}"/>
    <dgm:cxn modelId="{B7C074D4-DE80-495B-99B2-65B9C06DA928}" type="presOf" srcId="{1BBAEBD6-76E1-497C-AE80-638C80362E01}" destId="{B3503444-1CBA-4B06-AA9D-BA475985D1BB}" srcOrd="0" destOrd="0" presId="urn:microsoft.com/office/officeart/2005/8/layout/default"/>
    <dgm:cxn modelId="{C2994B1F-30E4-411F-9C10-0DD92E86EACA}" srcId="{1C1905EB-CF78-425B-811E-52D8D6494FE2}" destId="{3A3EEA63-4E8A-4557-8719-E4C0585ED11D}" srcOrd="9" destOrd="0" parTransId="{65D1F2F6-F910-42CB-BCD0-D55527E99EEE}" sibTransId="{80845164-A244-4786-994C-E30EF8F678BB}"/>
    <dgm:cxn modelId="{27411CA9-799B-4CF4-BC30-98AFDF8995CA}" type="presOf" srcId="{3A3EEA63-4E8A-4557-8719-E4C0585ED11D}" destId="{44D63BDF-494C-45EC-9F22-F9C2EC79D35C}" srcOrd="0" destOrd="0" presId="urn:microsoft.com/office/officeart/2005/8/layout/default"/>
    <dgm:cxn modelId="{872958D2-9C5B-480C-BD62-6A2A773EF2D6}" type="presOf" srcId="{D8A0CD20-3809-4B29-9C2E-4DC870FB25B1}" destId="{415C9C9E-0EE0-47F5-91DF-E4DD8CF39FD1}" srcOrd="0" destOrd="0" presId="urn:microsoft.com/office/officeart/2005/8/layout/default"/>
    <dgm:cxn modelId="{19D1DD2A-13C0-46B8-9A27-A5A491DFF3AF}" srcId="{1C1905EB-CF78-425B-811E-52D8D6494FE2}" destId="{1BBAEBD6-76E1-497C-AE80-638C80362E01}" srcOrd="4" destOrd="0" parTransId="{318682A9-7F99-470D-BD66-8D56EDB6F9A4}" sibTransId="{CD1BB47F-F25D-44F8-A046-92B8E3565970}"/>
    <dgm:cxn modelId="{7DF42781-D3CB-44A9-8021-E63348ABFF9C}" type="presOf" srcId="{AFB5B6D9-535F-4EE0-A7FF-90682E5EAFF8}" destId="{52768B72-8261-4F68-BC47-0C54D070C37E}" srcOrd="0" destOrd="0" presId="urn:microsoft.com/office/officeart/2005/8/layout/default"/>
    <dgm:cxn modelId="{C7C67777-546E-4892-96CB-887D8BD33AD2}" type="presOf" srcId="{A2BA2DB2-12D7-4DDA-B1DA-098818DA582C}" destId="{649E2364-C05D-4846-BBF6-E8D054DD08B2}" srcOrd="0" destOrd="0" presId="urn:microsoft.com/office/officeart/2005/8/layout/default"/>
    <dgm:cxn modelId="{B189C42C-9690-4CA8-9EBD-5D4CD55C2E44}" type="presOf" srcId="{62A6B887-AD34-4FC8-83D1-3D2BEE2A22DB}" destId="{D6049A28-6DC4-4EBE-9CF7-451844BB21BD}" srcOrd="0" destOrd="0" presId="urn:microsoft.com/office/officeart/2005/8/layout/default"/>
    <dgm:cxn modelId="{72152D07-F801-4EA9-9A27-6033E20401EA}" type="presOf" srcId="{6EB9CF31-A6A4-464D-B67C-EBFB60E3550C}" destId="{88B6AE76-2BD8-4D76-BE1A-CCE4604FC1C6}" srcOrd="0" destOrd="0" presId="urn:microsoft.com/office/officeart/2005/8/layout/default"/>
    <dgm:cxn modelId="{3511A171-6580-4058-A3F7-9FF375EDCBDD}" srcId="{1C1905EB-CF78-425B-811E-52D8D6494FE2}" destId="{679CC542-0AA5-4352-921B-8A9DC66A7B8E}" srcOrd="6" destOrd="0" parTransId="{9853F12C-CB4B-434F-982C-F4CEADD678C2}" sibTransId="{F9931547-90B4-4CCD-8E66-FDF110D25B1D}"/>
    <dgm:cxn modelId="{5BED3D1B-2EA5-40EA-ACEC-076CBDE61699}" srcId="{1C1905EB-CF78-425B-811E-52D8D6494FE2}" destId="{1E57080A-E64E-4C1A-A7F3-BB2A43718D85}" srcOrd="7" destOrd="0" parTransId="{D123EC72-FFCC-4C55-98DB-417B6FA432C6}" sibTransId="{3E76CAAB-C9FE-4D22-BD23-4BF8171F0B97}"/>
    <dgm:cxn modelId="{5FB3A7F5-6CC8-43E9-B30C-D876233D3B55}" type="presOf" srcId="{1C1905EB-CF78-425B-811E-52D8D6494FE2}" destId="{4815EF5F-3D50-4C1B-9AB8-41EAFAB87B9E}" srcOrd="0" destOrd="0" presId="urn:microsoft.com/office/officeart/2005/8/layout/default"/>
    <dgm:cxn modelId="{A592B552-E563-47D0-B773-142A6E93356A}" type="presParOf" srcId="{4815EF5F-3D50-4C1B-9AB8-41EAFAB87B9E}" destId="{6C4415CA-647C-4554-BC23-1E8005CADEAC}" srcOrd="0" destOrd="0" presId="urn:microsoft.com/office/officeart/2005/8/layout/default"/>
    <dgm:cxn modelId="{9EF0E825-89F4-473A-8DF6-E6098E1622CF}" type="presParOf" srcId="{4815EF5F-3D50-4C1B-9AB8-41EAFAB87B9E}" destId="{8681AACA-FF26-49D1-8732-FCF89BD91B21}" srcOrd="1" destOrd="0" presId="urn:microsoft.com/office/officeart/2005/8/layout/default"/>
    <dgm:cxn modelId="{AF15CAF1-1D66-4338-9CA9-8797A9C4610A}" type="presParOf" srcId="{4815EF5F-3D50-4C1B-9AB8-41EAFAB87B9E}" destId="{88B6AE76-2BD8-4D76-BE1A-CCE4604FC1C6}" srcOrd="2" destOrd="0" presId="urn:microsoft.com/office/officeart/2005/8/layout/default"/>
    <dgm:cxn modelId="{7A8F0E50-6408-4211-92C2-5EB01D5458D6}" type="presParOf" srcId="{4815EF5F-3D50-4C1B-9AB8-41EAFAB87B9E}" destId="{1610CB1E-AFE0-45A7-A2A1-EDDC989BE36C}" srcOrd="3" destOrd="0" presId="urn:microsoft.com/office/officeart/2005/8/layout/default"/>
    <dgm:cxn modelId="{7D462158-DEFE-45B9-B12D-D9D2803D6EA1}" type="presParOf" srcId="{4815EF5F-3D50-4C1B-9AB8-41EAFAB87B9E}" destId="{649E2364-C05D-4846-BBF6-E8D054DD08B2}" srcOrd="4" destOrd="0" presId="urn:microsoft.com/office/officeart/2005/8/layout/default"/>
    <dgm:cxn modelId="{0D274697-E097-403D-95E8-108483DD2C31}" type="presParOf" srcId="{4815EF5F-3D50-4C1B-9AB8-41EAFAB87B9E}" destId="{047639AB-30AB-4683-B45B-231C62323CE4}" srcOrd="5" destOrd="0" presId="urn:microsoft.com/office/officeart/2005/8/layout/default"/>
    <dgm:cxn modelId="{DA30435A-7134-451B-BC41-242146112863}" type="presParOf" srcId="{4815EF5F-3D50-4C1B-9AB8-41EAFAB87B9E}" destId="{D70937B6-C10C-4069-9012-45F1DDEC9C96}" srcOrd="6" destOrd="0" presId="urn:microsoft.com/office/officeart/2005/8/layout/default"/>
    <dgm:cxn modelId="{EEDB2A93-C053-471A-8EC8-190C14254EC5}" type="presParOf" srcId="{4815EF5F-3D50-4C1B-9AB8-41EAFAB87B9E}" destId="{2B101356-0877-4A59-9EA1-B375EC385F0E}" srcOrd="7" destOrd="0" presId="urn:microsoft.com/office/officeart/2005/8/layout/default"/>
    <dgm:cxn modelId="{C4CAE73B-BA28-4476-A7B8-D03D3242B1E9}" type="presParOf" srcId="{4815EF5F-3D50-4C1B-9AB8-41EAFAB87B9E}" destId="{B3503444-1CBA-4B06-AA9D-BA475985D1BB}" srcOrd="8" destOrd="0" presId="urn:microsoft.com/office/officeart/2005/8/layout/default"/>
    <dgm:cxn modelId="{A1EECF10-5420-4BEF-99D1-D5CB5E11E1B8}" type="presParOf" srcId="{4815EF5F-3D50-4C1B-9AB8-41EAFAB87B9E}" destId="{4999710F-6C06-4031-A03D-F5C373A98C97}" srcOrd="9" destOrd="0" presId="urn:microsoft.com/office/officeart/2005/8/layout/default"/>
    <dgm:cxn modelId="{3294C45C-C3EB-474E-91AB-0B33E215092C}" type="presParOf" srcId="{4815EF5F-3D50-4C1B-9AB8-41EAFAB87B9E}" destId="{D6049A28-6DC4-4EBE-9CF7-451844BB21BD}" srcOrd="10" destOrd="0" presId="urn:microsoft.com/office/officeart/2005/8/layout/default"/>
    <dgm:cxn modelId="{6CC13E0A-269B-4178-B646-638D9A5D4899}" type="presParOf" srcId="{4815EF5F-3D50-4C1B-9AB8-41EAFAB87B9E}" destId="{96D2A2E2-3CB9-46FA-B65E-3E3971245710}" srcOrd="11" destOrd="0" presId="urn:microsoft.com/office/officeart/2005/8/layout/default"/>
    <dgm:cxn modelId="{758468A5-DAFB-4637-ACEB-F0752C0B8F76}" type="presParOf" srcId="{4815EF5F-3D50-4C1B-9AB8-41EAFAB87B9E}" destId="{C1B4E9E1-B828-4EB2-B3CF-FFBD3A44409B}" srcOrd="12" destOrd="0" presId="urn:microsoft.com/office/officeart/2005/8/layout/default"/>
    <dgm:cxn modelId="{85760C32-F8FA-463E-9F3F-3655E6C133CE}" type="presParOf" srcId="{4815EF5F-3D50-4C1B-9AB8-41EAFAB87B9E}" destId="{0ED4A6E4-DBCD-475B-90A8-65CB91130553}" srcOrd="13" destOrd="0" presId="urn:microsoft.com/office/officeart/2005/8/layout/default"/>
    <dgm:cxn modelId="{74AB6977-2968-4250-9013-A5A6ED6ED116}" type="presParOf" srcId="{4815EF5F-3D50-4C1B-9AB8-41EAFAB87B9E}" destId="{42831212-7B8B-4462-9CCC-F98B85CDFFFE}" srcOrd="14" destOrd="0" presId="urn:microsoft.com/office/officeart/2005/8/layout/default"/>
    <dgm:cxn modelId="{85153392-572A-4136-A7FF-824B1EF5792B}" type="presParOf" srcId="{4815EF5F-3D50-4C1B-9AB8-41EAFAB87B9E}" destId="{2BEB8259-308E-4FCF-B6EF-BDAE186DDC4C}" srcOrd="15" destOrd="0" presId="urn:microsoft.com/office/officeart/2005/8/layout/default"/>
    <dgm:cxn modelId="{619E2232-8457-4ECB-986A-D434DA3A1BAF}" type="presParOf" srcId="{4815EF5F-3D50-4C1B-9AB8-41EAFAB87B9E}" destId="{415C9C9E-0EE0-47F5-91DF-E4DD8CF39FD1}" srcOrd="16" destOrd="0" presId="urn:microsoft.com/office/officeart/2005/8/layout/default"/>
    <dgm:cxn modelId="{F44EEBF8-71BE-405F-BAA7-4464DC68B020}" type="presParOf" srcId="{4815EF5F-3D50-4C1B-9AB8-41EAFAB87B9E}" destId="{AD598434-88FE-4A2B-8164-8FC860FF2769}" srcOrd="17" destOrd="0" presId="urn:microsoft.com/office/officeart/2005/8/layout/default"/>
    <dgm:cxn modelId="{8CE620FC-578D-4F34-893D-5947203D7137}" type="presParOf" srcId="{4815EF5F-3D50-4C1B-9AB8-41EAFAB87B9E}" destId="{44D63BDF-494C-45EC-9F22-F9C2EC79D35C}" srcOrd="18" destOrd="0" presId="urn:microsoft.com/office/officeart/2005/8/layout/default"/>
    <dgm:cxn modelId="{A187F5ED-26BF-43BD-8098-D3422C5098D3}" type="presParOf" srcId="{4815EF5F-3D50-4C1B-9AB8-41EAFAB87B9E}" destId="{8B8FAD01-A0C2-4BD7-B37B-C9720ADC91E0}" srcOrd="19" destOrd="0" presId="urn:microsoft.com/office/officeart/2005/8/layout/default"/>
    <dgm:cxn modelId="{BC26D31A-9D4F-4EBC-9FB5-7CD6831A8435}" type="presParOf" srcId="{4815EF5F-3D50-4C1B-9AB8-41EAFAB87B9E}" destId="{52768B72-8261-4F68-BC47-0C54D070C37E}"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5T18:40:15.575"/>
    </inkml:context>
    <inkml:brush xml:id="br0">
      <inkml:brushProperty name="width" value="0.1" units="cm"/>
      <inkml:brushProperty name="height" value="0.1" units="cm"/>
      <inkml:brushProperty name="color" value="#FFFFFF"/>
    </inkml:brush>
  </inkml:definitions>
  <inkml:trace contextRef="#ctx0" brushRef="#br0">15699 10728 16383 0 0,'10'-10'0'0'0,"13"-3"0"0"0,8-20 0 0 0,9-9 0 0 0,2 3 0 0 0,-6 3 0 0 0,1 7 0 0 0,0-1 0 0 0,-8 0 0 0 0,-2 4 0 0 0,3-3 0 0 0,2-1 0 0 0,-20 24 0 0 0,-11 18 0 0 0,-22 17 0 0 0,-6 8 0 0 0,-10 4 0 0 0,-12 4 0 0 0,-4 0 0 0 0,8 2 0 0 0,1-7 0 0 0,3-11 0 0 0,9-4 0 0 0,-1 3 0 0 0,1 2 0 0 0,-9 5 0 0 0,-9 3 0 0 0,1-6 0 0 0,8-3 0 0 0,5-7 0 0 0,0-7 0 0 0,11-6 0 0 0,14-9 0 0 0,14-15 0 0 0,7-10 0 0 0,12-11 0 0 0,6-4 0 0 0,9-5 0 0 0,14-10 0 0 0,-3-11 0 0 0,-9 1 0 0 0,-6-3 0 0 0,1-1 0 0 0,0-3 0 0 0,4-4 0 0 0,6-9 0 0 0,0 5 0 0 0,2 0 0 0 0,0 5 0 0 0,-10 9 0 0 0,-10 7 0 0 0,-19 13 0 0 0,-17 14 0 0 0,-10 12 0 0 0,-13 11 0 0 0,-6 6 0 0 0,-5 3 0 0 0,-1 8 0 0 0,7 6 0 0 0,0 2 0 0 0,2 7 0 0 0,7 16 0 0 0,3 0 0 0 0,6 9 0 0 0,-3 1 0 0 0,2 8 0 0 0,-1-6 0 0 0,4-3 0 0 0,5 7 0 0 0,5 9 0 0 0,-7-8 0 0 0,-1-7 0 0 0,-2-3 0 0 0,2-3 0 0 0,3-5 0 0 0,-5-8 0 0 0,-1 0 0 0 0,4 1 0 0 0,9-6 0 0 0,10-6 0 0 0,15-18 0 0 0,10-22 0 0 0,8-14 0 0 0,0-10 0 0 0,-3-3 0 0 0,3 1 0 0 0,-4 0 0 0 0,-3 2 0 0 0,-2-1 0 0 0,5 8 0 0 0,11 5 0 0 0,4 7 0 0 0,-17 25 0 0 0,-18 21 0 0 0,-12 13 0 0 0,-21 9 0 0 0,-17 5 0 0 0,-7 8 0 0 0,-6 5 0 0 0,5-3 0 0 0,6-1 0 0 0,-1 5 0 0 0,1-3 0 0 0,3-11 0 0 0,-3-4 0 0 0,0-4 0 0 0,-2-9 0 0 0,9-19 0 0 0,16-17 0 0 0,11-17 0 0 0,21-20 0 0 0,17-7 0 0 0,19-6 0 0 0,0 3 0 0 0,-8-1 0 0 0,-8 4 0 0 0,2 1 0 0 0,-2 4 0 0 0,3 4 0 0 0,0-1 0 0 0,-1 2 0 0 0,-8-1 0 0 0,2 0 0 0 0,-1-3 0 0 0,-4 1 0 0 0,2 4 0 0 0,-3-3 0 0 0,-1 7 0 0 0,5-7 0 0 0,-3 0 0 0 0,-1-3 0 0 0,6-10 0 0 0,2-9 0 0 0,-5-5 0 0 0,2-15 0 0 0,7-8 0 0 0,11-9 0 0 0,7-12 0 0 0,5-17 0 0 0,1-1 0 0 0,-4 6 0 0 0,-2 5 0 0 0,-7 18 0 0 0,0 26 0 0 0,-4 26 0 0 0,-10 31 0 0 0,-10 24 0 0 0,-10 17 0 0 0,-8 14 0 0 0,-14 6 0 0 0,-7 5 0 0 0,-5 1 0 0 0,-5-4 0 0 0,-8 12 0 0 0,-4 0 0 0 0,-6-4 0 0 0,5 5 0 0 0,-7 1 0 0 0,-6 2 0 0 0,6-4 0 0 0,5-7 0 0 0,5-2 0 0 0,-3-4 0 0 0,6 1 0 0 0,2-2 0 0 0,-2 1 0 0 0,3 0 0 0 0,6-4 0 0 0,12 2 0 0 0,13-1 0 0 0,16-7 0 0 0,9-25 0 0 0,10-23 0 0 0,-1-14 0 0 0,-3-13 0 0 0,-1-3 0 0 0,4 0 0 0 0,-5-1 0 0 0,-3 1 0 0 0,9-2 0 0 0,8 3 0 0 0,1-1 0 0 0,2 6 0 0 0,-1 6 0 0 0,-5 8 0 0 0,1 3 0 0 0,-3 6 0 0 0,3 5 0 0 0,-2 4 0 0 0,-8 9 0 0 0,-10 19 0 0 0,-8 16 0 0 0,-8 6 0 0 0,-5 7 0 0 0,-12-1 0 0 0,-6 1 0 0 0,-5-2 0 0 0,2-20 0 0 0,-7-30 0 0 0,1-19 0 0 0,4-21 0 0 0,6-23 0 0 0,6-6 0 0 0,3-6 0 0 0,3 5 0 0 0,2 5 0 0 0,1-1 0 0 0,5 11 0 0 0,2 10 0 0 0,-1 4 0 0 0,-1 3 0 0 0,-2-1 0 0 0,-2 1 0 0 0,0 18 0 0 0,-2 17 0 0 0,0 20 0 0 0,0 12 0 0 0,-1 11 0 0 0,1 5 0 0 0,0 0 0 0 0,0 7 0 0 0,0 5 0 0 0,0-1 0 0 0,0 0 0 0 0,0-5 0 0 0,0-5 0 0 0,0 0 0 0 0,0-2 0 0 0,0 0 0 0 0,0 0 0 0 0,-5 2 0 0 0,-2-2 0 0 0,6-7 0 0 0,2-21 0 0 0,7-16 0 0 0,6-19 0 0 0,2-11 0 0 0,-3-9 0 0 0,7-4 0 0 0,0 2 0 0 0,1-7 0 0 0,-2-6 0 0 0,-5 3 0 0 0,5 0 0 0 0,0 3 0 0 0,-4 2 0 0 0,-4 2 0 0 0,-4 5 0 0 0,2 0 0 0 0,-1 1 0 0 0,-2-3 0 0 0,-1 2 0 0 0,-3-3 0 0 0,0 12 0 0 0,-2 15 0 0 0,0 22 0 0 0,0 14 0 0 0,0 14 0 0 0,-11 7 0 0 0,-2 11 0 0 0,-5-3 0 0 0,-9 5 0 0 0,-5 14 0 0 0,-7 1 0 0 0,-2-7 0 0 0,-9 6 0 0 0,-6 8 0 0 0,-3 5 0 0 0,-7-1 0 0 0,-2 6 0 0 0,5-6 0 0 0,-1-6 0 0 0,0-12 0 0 0,6-10 0 0 0,3-4 0 0 0,5-5 0 0 0,3-10 0 0 0,3 0 0 0 0,19-20 0 0 0,14-18 0 0 0,19-23 0 0 0,13-16 0 0 0,13-15 0 0 0,5-3 0 0 0,6-6 0 0 0,6-10 0 0 0,9-8 0 0 0,5 2 0 0 0,-5 9 0 0 0,3 4 0 0 0,-9 3 0 0 0,-4 14 0 0 0,-5 16 0 0 0,-11 10 0 0 0,-5 9 0 0 0,1 9 0 0 0,-3-4 0 0 0,-2-5 0 0 0,-6-3 0 0 0,-5-8 0 0 0,-5-4 0 0 0,6 4 0 0 0,5-3 0 0 0,9 5 0 0 0,5 12 0 0 0,2 14 0 0 0,-6 17 0 0 0,-8 12 0 0 0,-7 6 0 0 0,-6 8 0 0 0,-11 1 0 0 0,-3 5 0 0 0,-13-1 0 0 0,-1 2 0 0 0,-4-2 0 0 0,-8-4 0 0 0,2 1 0 0 0,1-1 0 0 0,4 2 0 0 0,-2-1 0 0 0,2 2 0 0 0,0-6 0 0 0,5-5 0 0 0,-5 7 0 0 0,-3 7 0 0 0,3 1 0 0 0,0-4 0 0 0,-5 1 0 0 0,-3-1 0 0 0,-6 0 0 0 0,3-1 0 0 0,9-3 0 0 0,2-9 0 0 0,6 1 0 0 0,-4 0 0 0 0,-3 4 0 0 0,-13 1 0 0 0,-9 5 0 0 0,-2-1 0 0 0,7 4 0 0 0,6-7 0 0 0,9-4 0 0 0,-1-3 0 0 0,1 3 0 0 0,-8 11 0 0 0,-1-4 0 0 0,-4-1 0 0 0,3 1 0 0 0,4-2 0 0 0,3-6 0 0 0,6 0 0 0 0,-3 0 0 0 0,-2 4 0 0 0,-6 1 0 0 0,-2-1 0 0 0,-4-6 0 0 0,-1 0 0 0 0,2 1 0 0 0,8 5 0 0 0,9 1 0 0 0,-1-6 0 0 0,3-4 0 0 0,5 4 0 0 0,1-8 0 0 0,2-24 0 0 0,14-17 0 0 0,7-10 0 0 0,1-11 0 0 0,5-4 0 0 0,10-4 0 0 0,6 0 0 0 0,2-2 0 0 0,7 2 0 0 0,0-6 0 0 0,15-4 0 0 0,13-8 0 0 0,15-2 0 0 0,-2-11 0 0 0,6-6 0 0 0,2 0 0 0 0,-2 0 0 0 0,-7 3 0 0 0,-11 11 0 0 0,-13 7 0 0 0,-5 9 0 0 0,-7 8 0 0 0,-10 3 0 0 0,-1 7 0 0 0,-1 6 0 0 0,-5-3 0 0 0,2-1 0 0 0,-8 25 0 0 0,-13 14 0 0 0,-17 12 0 0 0,-12 6 0 0 0,-13 10 0 0 0,-14 15 0 0 0,-5-2 0 0 0,-3-4 0 0 0,3-9 0 0 0,1 0 0 0 0,-5-1 0 0 0,1 4 0 0 0,2 0 0 0 0,4 5 0 0 0,7-6 0 0 0,0-3 0 0 0,2 2 0 0 0,-1-5 0 0 0,7-2 0 0 0,-6-1 0 0 0,0-5 0 0 0,-4 4 0 0 0,-9-3 0 0 0,6-10 0 0 0,5-12 0 0 0,11-12 0 0 0,10-13 0 0 0,10-9 0 0 0,7-7 0 0 0,4-13 0 0 0,13-2 0 0 0,9-2 0 0 0,11 4 0 0 0,6 6 0 0 0,6 1 0 0 0,1 3 0 0 0,-2-1 0 0 0,2 2 0 0 0,-2 9 0 0 0,3 9 0 0 0,-3-1 0 0 0,3-2 0 0 0,-2 5 0 0 0,-3 5 0 0 0,-9 1 0 0 0,1 3 0 0 0,0 4 0 0 0,4 3 0 0 0,1-7 0 0 0,10-1 0 0 0,-4-4 0 0 0,1 2 0 0 0,-2-7 0 0 0,-3-4 0 0 0,2 2 0 0 0,-1-5 0 0 0,2 9 0 0 0,-10 12 0 0 0,-16 17 0 0 0,-21 13 0 0 0,-14 18 0 0 0,-24 12 0 0 0,-5 3 0 0 0,1 1 0 0 0,-7-3 0 0 0,-4 0 0 0 0,3-5 0 0 0,6-9 0 0 0,1-2 0 0 0,4-7 0 0 0,9-13 0 0 0,12-15 0 0 0,8-17 0 0 0,7-11 0 0 0,6-6 0 0 0,12-7 0 0 0,5-12 0 0 0,13-7 0 0 0,5 1 0 0 0,-1 11 0 0 0,-4 8 0 0 0,2 11 0 0 0,2 11 0 0 0,4-3 0 0 0,3 2 0 0 0,3 5 0 0 0,-5 9 0 0 0,-9 11 0 0 0,-8 18 0 0 0,-14 11 0 0 0,-13 19 0 0 0,-4 5 0 0 0,-11-3 0 0 0,-7-1 0 0 0,-8-5 0 0 0,2-1 0 0 0,2-4 0 0 0,-3 0 0 0 0,-1-3 0 0 0,1-8 0 0 0,-3-6 0 0 0,-10 3 0 0 0,-1 0 0 0 0,-3-4 0 0 0,3-8 0 0 0,0-17 0 0 0,8-14 0 0 0,12-15 0 0 0,15-8 0 0 0,16-4 0 0 0,13-4 0 0 0,3-2 0 0 0,-1 19 0 0 0,-2 17 0 0 0,-5 15 0 0 0,-3 17 0 0 0,-8 9 0 0 0,-4 9 0 0 0,-10 2 0 0 0,-3 4 0 0 0,2 8 0 0 0,-1-4 0 0 0,2 3 0 0 0,-6 7 0 0 0,1-2 0 0 0,4-1 0 0 0,5-6 0 0 0,-1-1 0 0 0,2-5 0 0 0,3-1 0 0 0,3-2 0 0 0,2-5 0 0 0,1 2 0 0 0,2-1 0 0 0,-10-8 0 0 0,-2 1 0 0 0,-1 0 0 0 0,-1-6 0 0 0,0-17 0 0 0,4-26 0 0 0,12-15 0 0 0,12-12 0 0 0,3-4 0 0 0,4-3 0 0 0,8-9 0 0 0,-1 0 0 0 0,0 11 0 0 0,-5 9 0 0 0,4 10 0 0 0,2-9 0 0 0,-3-4 0 0 0,3 6 0 0 0,-3 4 0 0 0,-1 7 0 0 0,-5-1 0 0 0,-5 7 0 0 0,-16 13 0 0 0,-8 12 0 0 0,-6 6 0 0 0,-12 19 0 0 0,-1 10 0 0 0,0-1 0 0 0,4-3 0 0 0,6 2 0 0 0,6 0 0 0 0,1-8 0 0 0,-9-8 0 0 0,0-23 0 0 0,3-22 0 0 0,5-12 0 0 0,3-10 0 0 0,5-3 0 0 0,1 2 0 0 0,3 13 0 0 0,0 23 0 0 0,1 17 0 0 0,0 17 0 0 0,0 10 0 0 0,0 9 0 0 0,-1 12 0 0 0,5 1 0 0 0,2-4 0 0 0,-1 4 0 0 0,4 3 0 0 0,1 5 0 0 0,2-3 0 0 0,0-1 0 0 0,-3-8 0 0 0,8-1 0 0 0,0-5 0 0 0,2 4 0 0 0,-2 4 0 0 0,-5-3 0 0 0,-4-5 0 0 0,-3 0 0 0 0,7-4 0 0 0,1 1 0 0 0,-2-1 0 0 0,-2 1 0 0 0,-4-2 0 0 0,-2-2 0 0 0,-3 1 0 0 0,0-1 0 0 0,-1 3 0 0 0,-1-1 0 0 0,6 2 0 0 0,1-1 0 0 0,0-3 0 0 0,-2 1 0 0 0,0 0 0 0 0,-2 2 0 0 0,-1-1 0 0 0,-10-3 0 0 0,-4 2 0 0 0,0-1 0 0 0,-3 3 0 0 0,2-1 0 0 0,-2-8 0 0 0,-8-9 0 0 0,-6-9 0 0 0,-6-8 0 0 0,1-14 0 0 0,3-12 0 0 0,-4-3 0 0 0,0-12 0 0 0,0-11 0 0 0,7-3 0 0 0,9-4 0 0 0,6 3 0 0 0,7 3 0 0 0,-6 1 0 0 0,0 1 0 0 0,1-1 0 0 0,3 2 0 0 0,9 3 0 0 0,3-2 0 0 0,2 1 0 0 0,5 7 0 0 0,5 0 0 0 0,11 0 0 0 0,6 5 0 0 0,-3-1 0 0 0,3-2 0 0 0,-2-1 0 0 0,-3-4 0 0 0,-5-1 0 0 0,-7-5 0 0 0,0 5 0 0 0,-4 4 0 0 0,7-2 0 0 0,6-1 0 0 0,-2-9 0 0 0,5-1 0 0 0,4-4 0 0 0,-4 2 0 0 0,-16 10 0 0 0,-16 10 0 0 0,-16 11 0 0 0,-10 8 0 0 0,-5 5 0 0 0,-5 4 0 0 0,-12 11 0 0 0,-2 10 0 0 0,0 15 0 0 0,2 2 0 0 0,2 10 0 0 0,9 6 0 0 0,11-1 0 0 0,7 1 0 0 0,6-4 0 0 0,-2-1 0 0 0,1 7 0 0 0,4-1 0 0 0,0-6 0 0 0,2 0 0 0 0,3-4 0 0 0,4 0 0 0 0,3-2 0 0 0,-9-8 0 0 0,-1-26 0 0 0,0-24 0 0 0,4-14 0 0 0,2-13 0 0 0,8-14 0 0 0,4-22 0 0 0,10-18 0 0 0,4-18 0 0 0,-2-24 0 0 0,1-9 0 0 0,7-14 0 0 0,0-10 0 0 0,6-11 0 0 0,7-5 0 0 0,7 7 0 0 0,17 1 0 0 0,1 7 0 0 0,2 3 0 0 0,-2 15 0 0 0,-10 24 0 0 0,-6 19 0 0 0,6 8 0 0 0,-7 17 0 0 0,-1 8 0 0 0,-4 2 0 0 0,1-6 0 0 0,4 6 0 0 0,0 6 0 0 0,0 0 0 0 0,-6 7 0 0 0,-5 14 0 0 0,-10 5 0 0 0,-2 5 0 0 0,-7 0 0 0 0,5 6 0 0 0,4 9 0 0 0,-3 13 0 0 0,-5 13 0 0 0,-5 18 0 0 0,-15 9 0 0 0,-6 10 0 0 0,-8 3 0 0 0,-5-5 0 0 0,1-4 0 0 0,-6 2 0 0 0,1-5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E61E6-100C-4510-B087-4917E9ECE3D2}"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EC312-BDDA-4497-847D-81F232F38ABD}" type="slidenum">
              <a:rPr lang="en-US" smtClean="0"/>
              <a:t>‹#›</a:t>
            </a:fld>
            <a:endParaRPr lang="en-US"/>
          </a:p>
        </p:txBody>
      </p:sp>
    </p:spTree>
    <p:extLst>
      <p:ext uri="{BB962C8B-B14F-4D97-AF65-F5344CB8AC3E}">
        <p14:creationId xmlns:p14="http://schemas.microsoft.com/office/powerpoint/2010/main" val="205887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9E96A-5CA6-4D4E-BCEC-9BB19632420E}"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23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62914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1472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7326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2575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593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0736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3762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796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6070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32EF37-9A43-49D5-8114-B64F19C5389B}"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4259798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D32EF37-9A43-49D5-8114-B64F19C5389B}"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2866891997"/>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D32EF37-9A43-49D5-8114-B64F19C5389B}"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15497397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D32EF37-9A43-49D5-8114-B64F19C5389B}"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23326013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AD32EF37-9A43-49D5-8114-B64F19C5389B}" type="datetimeFigureOut">
              <a:rPr lang="en-US" smtClean="0"/>
              <a:t>10/17/2023</a:t>
            </a:fld>
            <a:endParaRPr lang="en-US"/>
          </a:p>
        </p:txBody>
      </p:sp>
      <p:sp>
        <p:nvSpPr>
          <p:cNvPr id="8" name="Slide Number Placeholder 7"/>
          <p:cNvSpPr>
            <a:spLocks noGrp="1"/>
          </p:cNvSpPr>
          <p:nvPr>
            <p:ph type="sldNum" sz="quarter" idx="11"/>
          </p:nvPr>
        </p:nvSpPr>
        <p:spPr/>
        <p:txBody>
          <a:bodyPr/>
          <a:lstStyle/>
          <a:p>
            <a:fld id="{34FAB769-F858-42EF-9842-395093D3FE1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59618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2EF37-9A43-49D5-8114-B64F19C5389B}"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3242780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D32EF37-9A43-49D5-8114-B64F19C5389B}"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75264" y="6422065"/>
            <a:ext cx="1016000" cy="365125"/>
          </a:xfrm>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323653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AD32EF37-9A43-49D5-8114-B64F19C5389B}"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29315140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32EF37-9A43-49D5-8114-B64F19C5389B}"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41475126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D32EF37-9A43-49D5-8114-B64F19C5389B}"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31217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3" name="Line"/>
          <p:cNvSpPr/>
          <p:nvPr/>
        </p:nvSpPr>
        <p:spPr>
          <a:xfrm>
            <a:off x="476251" y="4634508"/>
            <a:ext cx="11249487"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4" name="Line"/>
          <p:cNvSpPr/>
          <p:nvPr/>
        </p:nvSpPr>
        <p:spPr>
          <a:xfrm>
            <a:off x="476250" y="2875359"/>
            <a:ext cx="11250018"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5" name="Line"/>
          <p:cNvSpPr/>
          <p:nvPr/>
        </p:nvSpPr>
        <p:spPr>
          <a:xfrm flipV="1">
            <a:off x="7494659" y="3182523"/>
            <a:ext cx="1" cy="1155065"/>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16" name="Lorem Ipsum Dolor"/>
          <p:cNvSpPr txBox="1">
            <a:spLocks noGrp="1"/>
          </p:cNvSpPr>
          <p:nvPr>
            <p:ph type="body" sz="quarter" idx="21"/>
          </p:nvPr>
        </p:nvSpPr>
        <p:spPr>
          <a:xfrm>
            <a:off x="476250" y="2453842"/>
            <a:ext cx="6750844" cy="378693"/>
          </a:xfrm>
          <a:prstGeom prst="rect">
            <a:avLst/>
          </a:prstGeom>
        </p:spPr>
        <p:txBody>
          <a:bodyPr>
            <a:spAutoFit/>
          </a:bodyPr>
          <a:lstStyle>
            <a:lvl1pPr marL="0" indent="0">
              <a:lnSpc>
                <a:spcPct val="110000"/>
              </a:lnSpc>
              <a:spcBef>
                <a:spcPts val="0"/>
              </a:spcBef>
              <a:buClrTx/>
              <a:buSzTx/>
              <a:buFontTx/>
              <a:buNone/>
              <a:defRPr sz="1758" i="1">
                <a:latin typeface="Times New Roman"/>
                <a:ea typeface="Times New Roman"/>
                <a:cs typeface="Times New Roman"/>
                <a:sym typeface="Times New Roman"/>
              </a:defRPr>
            </a:lvl1pPr>
          </a:lstStyle>
          <a:p>
            <a:r>
              <a:t>Lorem Ipsum Dolor</a:t>
            </a:r>
          </a:p>
        </p:txBody>
      </p:sp>
      <p:sp>
        <p:nvSpPr>
          <p:cNvPr id="17" name="Title Text"/>
          <p:cNvSpPr txBox="1">
            <a:spLocks noGrp="1"/>
          </p:cNvSpPr>
          <p:nvPr>
            <p:ph type="title"/>
          </p:nvPr>
        </p:nvSpPr>
        <p:spPr>
          <a:xfrm>
            <a:off x="476250" y="2911078"/>
            <a:ext cx="6750844" cy="1696641"/>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7762875" y="2911078"/>
            <a:ext cx="3976688" cy="1696641"/>
          </a:xfrm>
          <a:prstGeom prst="rect">
            <a:avLst/>
          </a:prstGeom>
        </p:spPr>
        <p:txBody>
          <a:bodyPr/>
          <a:lstStyle>
            <a:lvl1pPr marL="0" indent="0">
              <a:spcBef>
                <a:spcPts val="0"/>
              </a:spcBef>
              <a:buClrTx/>
              <a:buSzTx/>
              <a:buFontTx/>
              <a:buNone/>
              <a:defRPr sz="1687"/>
            </a:lvl1pPr>
            <a:lvl2pPr marL="0" indent="0">
              <a:spcBef>
                <a:spcPts val="0"/>
              </a:spcBef>
              <a:buClrTx/>
              <a:buSzTx/>
              <a:buFontTx/>
              <a:buNone/>
              <a:defRPr sz="1687"/>
            </a:lvl2pPr>
            <a:lvl3pPr marL="0" indent="0">
              <a:spcBef>
                <a:spcPts val="0"/>
              </a:spcBef>
              <a:buClrTx/>
              <a:buSzTx/>
              <a:buFontTx/>
              <a:buNone/>
              <a:defRPr sz="1687"/>
            </a:lvl3pPr>
            <a:lvl4pPr marL="0" indent="0">
              <a:spcBef>
                <a:spcPts val="0"/>
              </a:spcBef>
              <a:buClrTx/>
              <a:buSzTx/>
              <a:buFontTx/>
              <a:buNone/>
              <a:defRPr sz="1687"/>
            </a:lvl4pPr>
            <a:lvl5pPr marL="0" indent="0">
              <a:spcBef>
                <a:spcPts val="0"/>
              </a:spcBef>
              <a:buClrTx/>
              <a:buSzTx/>
              <a:buFontTx/>
              <a:buNone/>
              <a:defRPr sz="1687"/>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16707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494659" y="4959531"/>
            <a:ext cx="1" cy="1155065"/>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27" name="Line"/>
          <p:cNvSpPr/>
          <p:nvPr/>
        </p:nvSpPr>
        <p:spPr>
          <a:xfrm>
            <a:off x="476251" y="6420445"/>
            <a:ext cx="11249487"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28" name="Line"/>
          <p:cNvSpPr/>
          <p:nvPr/>
        </p:nvSpPr>
        <p:spPr>
          <a:xfrm>
            <a:off x="476250" y="4661297"/>
            <a:ext cx="11250018"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29" name="Line"/>
          <p:cNvSpPr/>
          <p:nvPr/>
        </p:nvSpPr>
        <p:spPr>
          <a:xfrm flipV="1">
            <a:off x="7494659" y="4959531"/>
            <a:ext cx="1" cy="1155065"/>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30" name="Lorem Ipsum Dolor"/>
          <p:cNvSpPr txBox="1">
            <a:spLocks noGrp="1"/>
          </p:cNvSpPr>
          <p:nvPr>
            <p:ph type="body" sz="quarter" idx="21"/>
          </p:nvPr>
        </p:nvSpPr>
        <p:spPr>
          <a:xfrm>
            <a:off x="476250" y="4275498"/>
            <a:ext cx="6750844" cy="378693"/>
          </a:xfrm>
          <a:prstGeom prst="rect">
            <a:avLst/>
          </a:prstGeom>
        </p:spPr>
        <p:txBody>
          <a:bodyPr>
            <a:spAutoFit/>
          </a:bodyPr>
          <a:lstStyle>
            <a:lvl1pPr marL="0" indent="0">
              <a:lnSpc>
                <a:spcPct val="110000"/>
              </a:lnSpc>
              <a:spcBef>
                <a:spcPts val="0"/>
              </a:spcBef>
              <a:buClrTx/>
              <a:buSzTx/>
              <a:buFontTx/>
              <a:buNone/>
              <a:defRPr sz="1758" i="1">
                <a:latin typeface="Times New Roman"/>
                <a:ea typeface="Times New Roman"/>
                <a:cs typeface="Times New Roman"/>
                <a:sym typeface="Times New Roman"/>
              </a:defRPr>
            </a:lvl1pPr>
          </a:lstStyle>
          <a:p>
            <a:r>
              <a:t>Lorem Ipsum Dolor</a:t>
            </a:r>
          </a:p>
        </p:txBody>
      </p:sp>
      <p:sp>
        <p:nvSpPr>
          <p:cNvPr id="31" name="Black and white photo of the Zeeland Bridge in the Netherlands"/>
          <p:cNvSpPr>
            <a:spLocks noGrp="1"/>
          </p:cNvSpPr>
          <p:nvPr>
            <p:ph type="pic" idx="22"/>
          </p:nvPr>
        </p:nvSpPr>
        <p:spPr>
          <a:xfrm>
            <a:off x="547687" y="392906"/>
            <a:ext cx="11084719" cy="4982766"/>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476250" y="4697015"/>
            <a:ext cx="6750844" cy="1696641"/>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7762875" y="4697015"/>
            <a:ext cx="3976688" cy="1696641"/>
          </a:xfrm>
          <a:prstGeom prst="rect">
            <a:avLst/>
          </a:prstGeom>
        </p:spPr>
        <p:txBody>
          <a:bodyPr/>
          <a:lstStyle>
            <a:lvl1pPr marL="0" indent="0">
              <a:spcBef>
                <a:spcPts val="0"/>
              </a:spcBef>
              <a:buClrTx/>
              <a:buSzTx/>
              <a:buFontTx/>
              <a:buNone/>
              <a:defRPr sz="1687"/>
            </a:lvl1pPr>
            <a:lvl2pPr marL="0" indent="0">
              <a:spcBef>
                <a:spcPts val="0"/>
              </a:spcBef>
              <a:buClrTx/>
              <a:buSzTx/>
              <a:buFontTx/>
              <a:buNone/>
              <a:defRPr sz="1687"/>
            </a:lvl2pPr>
            <a:lvl3pPr marL="0" indent="0">
              <a:spcBef>
                <a:spcPts val="0"/>
              </a:spcBef>
              <a:buClrTx/>
              <a:buSzTx/>
              <a:buFontTx/>
              <a:buNone/>
              <a:defRPr sz="1687"/>
            </a:lvl3pPr>
            <a:lvl4pPr marL="0" indent="0">
              <a:spcBef>
                <a:spcPts val="0"/>
              </a:spcBef>
              <a:buClrTx/>
              <a:buSzTx/>
              <a:buFontTx/>
              <a:buNone/>
              <a:defRPr sz="1687"/>
            </a:lvl4pPr>
            <a:lvl5pPr marL="0" indent="0">
              <a:spcBef>
                <a:spcPts val="0"/>
              </a:spcBef>
              <a:buClrTx/>
              <a:buSzTx/>
              <a:buFontTx/>
              <a:buNone/>
              <a:defRPr sz="1687"/>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73002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 Centre">
    <p:spTree>
      <p:nvGrpSpPr>
        <p:cNvPr id="1" name=""/>
        <p:cNvGrpSpPr/>
        <p:nvPr/>
      </p:nvGrpSpPr>
      <p:grpSpPr>
        <a:xfrm>
          <a:off x="0" y="0"/>
          <a:ext cx="0" cy="0"/>
          <a:chOff x="0" y="0"/>
          <a:chExt cx="0" cy="0"/>
        </a:xfrm>
      </p:grpSpPr>
      <p:sp>
        <p:nvSpPr>
          <p:cNvPr id="41" name="Title Text"/>
          <p:cNvSpPr txBox="1">
            <a:spLocks noGrp="1"/>
          </p:cNvSpPr>
          <p:nvPr>
            <p:ph type="title"/>
          </p:nvPr>
        </p:nvSpPr>
        <p:spPr>
          <a:xfrm>
            <a:off x="476250" y="2580680"/>
            <a:ext cx="11239500" cy="1696641"/>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849893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476250" y="3429000"/>
            <a:ext cx="5321601"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50" name="Line"/>
          <p:cNvSpPr/>
          <p:nvPr/>
        </p:nvSpPr>
        <p:spPr>
          <a:xfrm>
            <a:off x="476250" y="1946672"/>
            <a:ext cx="5321546"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51" name="Lorem Ipsum Dolor"/>
          <p:cNvSpPr txBox="1">
            <a:spLocks noGrp="1"/>
          </p:cNvSpPr>
          <p:nvPr>
            <p:ph type="body" sz="quarter" idx="21"/>
          </p:nvPr>
        </p:nvSpPr>
        <p:spPr>
          <a:xfrm>
            <a:off x="476250" y="1505471"/>
            <a:ext cx="5322094" cy="378693"/>
          </a:xfrm>
          <a:prstGeom prst="rect">
            <a:avLst/>
          </a:prstGeom>
        </p:spPr>
        <p:txBody>
          <a:bodyPr anchor="b">
            <a:spAutoFit/>
          </a:bodyPr>
          <a:lstStyle>
            <a:lvl1pPr marL="0" indent="0">
              <a:lnSpc>
                <a:spcPct val="110000"/>
              </a:lnSpc>
              <a:spcBef>
                <a:spcPts val="0"/>
              </a:spcBef>
              <a:buClrTx/>
              <a:buSzTx/>
              <a:buFontTx/>
              <a:buNone/>
              <a:defRPr sz="1758" i="1">
                <a:latin typeface="Times New Roman"/>
                <a:ea typeface="Times New Roman"/>
                <a:cs typeface="Times New Roman"/>
                <a:sym typeface="Times New Roman"/>
              </a:defRPr>
            </a:lvl1pPr>
          </a:lstStyle>
          <a:p>
            <a:r>
              <a:t>Lorem Ipsum Dolor</a:t>
            </a:r>
          </a:p>
        </p:txBody>
      </p:sp>
      <p:sp>
        <p:nvSpPr>
          <p:cNvPr id="52" name="Black and white photo of the underside of a bridge going over a river and against the sky"/>
          <p:cNvSpPr>
            <a:spLocks noGrp="1"/>
          </p:cNvSpPr>
          <p:nvPr>
            <p:ph type="pic" sz="half" idx="22"/>
          </p:nvPr>
        </p:nvSpPr>
        <p:spPr>
          <a:xfrm>
            <a:off x="6285654" y="415230"/>
            <a:ext cx="5443954" cy="5982891"/>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476250" y="1973461"/>
            <a:ext cx="5322094" cy="1428750"/>
          </a:xfrm>
          <a:prstGeom prst="rect">
            <a:avLst/>
          </a:prstGeom>
        </p:spPr>
        <p:txBody>
          <a:bodyPr/>
          <a:lstStyle>
            <a:lvl1pPr algn="l">
              <a:defRPr sz="3937"/>
            </a:lvl1pPr>
          </a:lstStyle>
          <a:p>
            <a:r>
              <a:t>Title Text</a:t>
            </a:r>
          </a:p>
        </p:txBody>
      </p:sp>
      <p:sp>
        <p:nvSpPr>
          <p:cNvPr id="54" name="Body Level One…"/>
          <p:cNvSpPr txBox="1">
            <a:spLocks noGrp="1"/>
          </p:cNvSpPr>
          <p:nvPr>
            <p:ph type="body" sz="quarter" idx="1"/>
          </p:nvPr>
        </p:nvSpPr>
        <p:spPr>
          <a:xfrm>
            <a:off x="476250" y="3536156"/>
            <a:ext cx="5322094" cy="2821781"/>
          </a:xfrm>
          <a:prstGeom prst="rect">
            <a:avLst/>
          </a:prstGeom>
        </p:spPr>
        <p:txBody>
          <a:bodyPr anchor="t"/>
          <a:lstStyle>
            <a:lvl1pPr marL="0" indent="0">
              <a:spcBef>
                <a:spcPts val="0"/>
              </a:spcBef>
              <a:buClrTx/>
              <a:buSzTx/>
              <a:buFontTx/>
              <a:buNone/>
              <a:defRPr sz="1687"/>
            </a:lvl1pPr>
            <a:lvl2pPr marL="0" indent="0">
              <a:spcBef>
                <a:spcPts val="0"/>
              </a:spcBef>
              <a:buClrTx/>
              <a:buSzTx/>
              <a:buFontTx/>
              <a:buNone/>
              <a:defRPr sz="1687"/>
            </a:lvl2pPr>
            <a:lvl3pPr marL="0" indent="0">
              <a:spcBef>
                <a:spcPts val="0"/>
              </a:spcBef>
              <a:buClrTx/>
              <a:buSzTx/>
              <a:buFontTx/>
              <a:buNone/>
              <a:defRPr sz="1687"/>
            </a:lvl3pPr>
            <a:lvl4pPr marL="0" indent="0">
              <a:spcBef>
                <a:spcPts val="0"/>
              </a:spcBef>
              <a:buClrTx/>
              <a:buSzTx/>
              <a:buFontTx/>
              <a:buNone/>
              <a:defRPr sz="1687"/>
            </a:lvl4pPr>
            <a:lvl5pPr marL="0" indent="0">
              <a:spcBef>
                <a:spcPts val="0"/>
              </a:spcBef>
              <a:buClrTx/>
              <a:buSzTx/>
              <a:buFontTx/>
              <a:buNone/>
              <a:defRPr sz="1687"/>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819557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691486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813614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Black and white photo of the underside of a bridge going over a river and against the sky"/>
          <p:cNvSpPr>
            <a:spLocks noGrp="1"/>
          </p:cNvSpPr>
          <p:nvPr>
            <p:ph type="pic" sz="half" idx="21"/>
          </p:nvPr>
        </p:nvSpPr>
        <p:spPr>
          <a:xfrm>
            <a:off x="6393656" y="1223367"/>
            <a:ext cx="5226844" cy="5744289"/>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476250" y="1919883"/>
            <a:ext cx="5453063" cy="4464844"/>
          </a:xfrm>
          <a:prstGeom prst="rect">
            <a:avLst/>
          </a:prstGeom>
        </p:spPr>
        <p:txBody>
          <a:bodyPr/>
          <a:lstStyle>
            <a:lvl1pPr marL="276810" indent="-276810">
              <a:spcBef>
                <a:spcPts val="1266"/>
              </a:spcBef>
              <a:buSzPct val="65000"/>
              <a:defRPr sz="2109"/>
            </a:lvl1pPr>
            <a:lvl2pPr marL="553621" indent="-276810">
              <a:spcBef>
                <a:spcPts val="1266"/>
              </a:spcBef>
              <a:buSzPct val="65000"/>
              <a:defRPr sz="2109"/>
            </a:lvl2pPr>
            <a:lvl3pPr marL="830431" indent="-276810">
              <a:spcBef>
                <a:spcPts val="1266"/>
              </a:spcBef>
              <a:buSzPct val="65000"/>
              <a:defRPr sz="2109"/>
            </a:lvl3pPr>
            <a:lvl4pPr marL="1107242" indent="-276810">
              <a:spcBef>
                <a:spcPts val="1266"/>
              </a:spcBef>
              <a:buSzPct val="65000"/>
              <a:defRPr sz="2109"/>
            </a:lvl4pPr>
            <a:lvl5pPr marL="1384052" indent="-276810">
              <a:spcBef>
                <a:spcPts val="1266"/>
              </a:spcBef>
              <a:buSzPct val="65000"/>
              <a:defRPr sz="2109"/>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483501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476250" y="892969"/>
            <a:ext cx="11239500"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3087165"/>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Black and white photo looking up at the suspension cables of a bridge with clouds in the background"/>
          <p:cNvSpPr>
            <a:spLocks noGrp="1"/>
          </p:cNvSpPr>
          <p:nvPr>
            <p:ph type="pic" sz="half" idx="21"/>
          </p:nvPr>
        </p:nvSpPr>
        <p:spPr>
          <a:xfrm>
            <a:off x="5869675" y="3098602"/>
            <a:ext cx="6279168" cy="3312914"/>
          </a:xfrm>
          <a:prstGeom prst="rect">
            <a:avLst/>
          </a:prstGeom>
          <a:ln w="9525">
            <a:round/>
          </a:ln>
        </p:spPr>
        <p:txBody>
          <a:bodyPr lIns="91439" tIns="45719" rIns="91439" bIns="45719" anchor="t">
            <a:noAutofit/>
          </a:bodyPr>
          <a:lstStyle/>
          <a:p>
            <a:endParaRPr/>
          </a:p>
        </p:txBody>
      </p:sp>
      <p:sp>
        <p:nvSpPr>
          <p:cNvPr id="98" name="Black and white photo of the Zeeland Bridge in the Netherlands"/>
          <p:cNvSpPr>
            <a:spLocks noGrp="1"/>
          </p:cNvSpPr>
          <p:nvPr>
            <p:ph type="pic" sz="quarter" idx="22"/>
          </p:nvPr>
        </p:nvSpPr>
        <p:spPr>
          <a:xfrm>
            <a:off x="6258709" y="446484"/>
            <a:ext cx="5464971" cy="2473524"/>
          </a:xfrm>
          <a:prstGeom prst="rect">
            <a:avLst/>
          </a:prstGeom>
          <a:ln w="9525">
            <a:round/>
          </a:ln>
        </p:spPr>
        <p:txBody>
          <a:bodyPr lIns="91439" tIns="45719" rIns="91439" bIns="45719" anchor="t">
            <a:noAutofit/>
          </a:bodyPr>
          <a:lstStyle/>
          <a:p>
            <a:endParaRPr/>
          </a:p>
        </p:txBody>
      </p:sp>
      <p:sp>
        <p:nvSpPr>
          <p:cNvPr id="99" name="Black and white photo of the underside of a bridge going over a river and against the sky"/>
          <p:cNvSpPr>
            <a:spLocks noGrp="1"/>
          </p:cNvSpPr>
          <p:nvPr>
            <p:ph type="pic" sz="half" idx="23"/>
          </p:nvPr>
        </p:nvSpPr>
        <p:spPr>
          <a:xfrm>
            <a:off x="452438" y="428625"/>
            <a:ext cx="5370826" cy="5902523"/>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176351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21"/>
          </p:nvPr>
        </p:nvSpPr>
        <p:spPr>
          <a:xfrm>
            <a:off x="500063" y="4196953"/>
            <a:ext cx="11191875" cy="428625"/>
          </a:xfrm>
          <a:prstGeom prst="rect">
            <a:avLst/>
          </a:prstGeom>
        </p:spPr>
        <p:txBody>
          <a:bodyPr anchor="t">
            <a:spAutoFit/>
          </a:bodyPr>
          <a:lstStyle>
            <a:lvl1pPr marL="0" indent="0" algn="ctr">
              <a:spcBef>
                <a:spcPts val="844"/>
              </a:spcBef>
              <a:buClrTx/>
              <a:buSzTx/>
              <a:buFontTx/>
              <a:buNone/>
              <a:defRPr sz="2109" i="1"/>
            </a:lvl1pPr>
          </a:lstStyle>
          <a:p>
            <a:r>
              <a:t>–Johnny Appleseed</a:t>
            </a:r>
          </a:p>
        </p:txBody>
      </p:sp>
      <p:sp>
        <p:nvSpPr>
          <p:cNvPr id="108" name="“Type a quote here.”"/>
          <p:cNvSpPr txBox="1">
            <a:spLocks noGrp="1"/>
          </p:cNvSpPr>
          <p:nvPr>
            <p:ph type="body" sz="quarter" idx="22"/>
          </p:nvPr>
        </p:nvSpPr>
        <p:spPr>
          <a:xfrm>
            <a:off x="1190625" y="2991445"/>
            <a:ext cx="9810750" cy="500063"/>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106375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Black and white photo looking up at the suspension cables of a bridge with clouds in the background"/>
          <p:cNvSpPr>
            <a:spLocks noGrp="1"/>
          </p:cNvSpPr>
          <p:nvPr>
            <p:ph type="pic" idx="21"/>
          </p:nvPr>
        </p:nvSpPr>
        <p:spPr>
          <a:xfrm>
            <a:off x="-845344" y="-89297"/>
            <a:ext cx="13323094" cy="7029320"/>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249203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816691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9742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11097821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040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738111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84013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03907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90802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30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7605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8867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04304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57748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31050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1748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0628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1050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4556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2589213" y="2514600"/>
            <a:ext cx="8915399" cy="2262781"/>
          </a:xfrm>
        </p:spPr>
        <p:txBody>
          <a:bodyPr rtlCol="0" anchor="b">
            <a:normAutofit/>
          </a:bodyPr>
          <a:lstStyle>
            <a:lvl1pPr>
              <a:defRPr sz="5400"/>
            </a:lvl1pPr>
          </a:lstStyle>
          <a:p>
            <a:pPr rtl="0"/>
            <a:r>
              <a:rPr lang="ro-RO" noProof="0"/>
              <a:t>Faceți clic pentru a edita stilul de titlu coordonator</a:t>
            </a:r>
          </a:p>
        </p:txBody>
      </p:sp>
      <p:sp>
        <p:nvSpPr>
          <p:cNvPr id="3" name="Subtitlu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o-RO" noProof="0"/>
              <a:t>Faceți clic pentru a edita stilul de subtitlu coordonator</a:t>
            </a:r>
          </a:p>
        </p:txBody>
      </p:sp>
      <p:sp>
        <p:nvSpPr>
          <p:cNvPr id="4" name="Substituent dată 3"/>
          <p:cNvSpPr>
            <a:spLocks noGrp="1"/>
          </p:cNvSpPr>
          <p:nvPr>
            <p:ph type="dt" sz="half" idx="10"/>
          </p:nvPr>
        </p:nvSpPr>
        <p:spPr/>
        <p:txBody>
          <a:bodyPr rtlCol="0"/>
          <a:lstStyle/>
          <a:p>
            <a:pPr rtl="0"/>
            <a:fld id="{1987360B-7605-49BB-AB98-B37CD8F1F70D}"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7" name="Formă liberă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ubstituent număr diapozitiv 5"/>
          <p:cNvSpPr>
            <a:spLocks noGrp="1"/>
          </p:cNvSpPr>
          <p:nvPr>
            <p:ph type="sldNum" sz="quarter" idx="12"/>
          </p:nvPr>
        </p:nvSpPr>
        <p:spPr>
          <a:xfrm>
            <a:off x="531812" y="4529540"/>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2961099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2592925" y="624110"/>
            <a:ext cx="8911687" cy="1280890"/>
          </a:xfrm>
        </p:spPr>
        <p:txBody>
          <a:bodyPr rtlCol="0"/>
          <a:lstStyle/>
          <a:p>
            <a:pPr rtl="0"/>
            <a:r>
              <a:rPr lang="ro-RO" noProof="0"/>
              <a:t>Faceți clic pentru a edita stilul de titlu coordonator</a:t>
            </a:r>
          </a:p>
        </p:txBody>
      </p:sp>
      <p:sp>
        <p:nvSpPr>
          <p:cNvPr id="3" name="Substituent conținut 2"/>
          <p:cNvSpPr>
            <a:spLocks noGrp="1"/>
          </p:cNvSpPr>
          <p:nvPr>
            <p:ph idx="1"/>
          </p:nvPr>
        </p:nvSpPr>
        <p:spPr>
          <a:xfrm>
            <a:off x="2589212" y="2133600"/>
            <a:ext cx="8915400" cy="3777622"/>
          </a:xfrm>
        </p:spPr>
        <p:txBody>
          <a:bodyPr rtlCol="0"/>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85C3AF8A-73CC-4578-813D-941062E92C47}"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8"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12247999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2589212" y="2058750"/>
            <a:ext cx="8915399" cy="1468800"/>
          </a:xfrm>
        </p:spPr>
        <p:txBody>
          <a:bodyPr rtlCol="0" anchor="b"/>
          <a:lstStyle>
            <a:lvl1pPr algn="l">
              <a:defRPr sz="4000" b="0" cap="none"/>
            </a:lvl1pPr>
          </a:lstStyle>
          <a:p>
            <a:pPr rtl="0"/>
            <a:r>
              <a:rPr lang="ro-RO" noProof="0"/>
              <a:t>Faceți clic pentru a edita stilul de titlu coordonator</a:t>
            </a:r>
          </a:p>
        </p:txBody>
      </p:sp>
      <p:sp>
        <p:nvSpPr>
          <p:cNvPr id="3" name="Substituent text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err="1"/>
              <a:t>Faceţi</a:t>
            </a:r>
            <a:r>
              <a:rPr lang="ro-RO" noProof="0"/>
              <a:t> clic pentru a edita Master stiluri text</a:t>
            </a:r>
          </a:p>
        </p:txBody>
      </p:sp>
      <p:sp>
        <p:nvSpPr>
          <p:cNvPr id="4" name="Substituent dată 3"/>
          <p:cNvSpPr>
            <a:spLocks noGrp="1"/>
          </p:cNvSpPr>
          <p:nvPr>
            <p:ph type="dt" sz="half" idx="10"/>
          </p:nvPr>
        </p:nvSpPr>
        <p:spPr/>
        <p:txBody>
          <a:bodyPr rtlCol="0"/>
          <a:lstStyle/>
          <a:p>
            <a:pPr rtl="0"/>
            <a:fld id="{414DCC22-2B3B-4E95-A6C0-7B546FEF03A3}"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a:xfrm>
            <a:off x="531812" y="3244139"/>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23481983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u 7"/>
          <p:cNvSpPr>
            <a:spLocks noGrp="1"/>
          </p:cNvSpPr>
          <p:nvPr>
            <p:ph type="title"/>
          </p:nvPr>
        </p:nvSpPr>
        <p:spPr/>
        <p:txBody>
          <a:bodyPr rtlCol="0"/>
          <a:lstStyle/>
          <a:p>
            <a:pPr rtl="0"/>
            <a:r>
              <a:rPr lang="ro-RO" noProof="0"/>
              <a:t>Faceți clic pentru a edita stilul de titlu coordonator</a:t>
            </a:r>
          </a:p>
        </p:txBody>
      </p:sp>
      <p:sp>
        <p:nvSpPr>
          <p:cNvPr id="3" name="Substituent conținut 2"/>
          <p:cNvSpPr>
            <a:spLocks noGrp="1"/>
          </p:cNvSpPr>
          <p:nvPr>
            <p:ph sz="half" idx="1"/>
          </p:nvPr>
        </p:nvSpPr>
        <p:spPr>
          <a:xfrm>
            <a:off x="2589212" y="2133600"/>
            <a:ext cx="4313864" cy="3777622"/>
          </a:xfrm>
        </p:spPr>
        <p:txBody>
          <a:bodyPr rtlCol="0">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conținut 3"/>
          <p:cNvSpPr>
            <a:spLocks noGrp="1"/>
          </p:cNvSpPr>
          <p:nvPr>
            <p:ph sz="half" idx="2"/>
          </p:nvPr>
        </p:nvSpPr>
        <p:spPr>
          <a:xfrm>
            <a:off x="7190747" y="2126222"/>
            <a:ext cx="4313864" cy="3777622"/>
          </a:xfrm>
        </p:spPr>
        <p:txBody>
          <a:bodyPr rtlCol="0">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5" name="Substituent dată 4"/>
          <p:cNvSpPr>
            <a:spLocks noGrp="1"/>
          </p:cNvSpPr>
          <p:nvPr>
            <p:ph type="dt" sz="half" idx="10"/>
          </p:nvPr>
        </p:nvSpPr>
        <p:spPr/>
        <p:txBody>
          <a:bodyPr rtlCol="0"/>
          <a:lstStyle/>
          <a:p>
            <a:pPr rtl="0"/>
            <a:fld id="{3A1D83DB-6552-48CD-AE58-91975A23AD42}"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10"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ubstituent număr diapozitiv 5"/>
          <p:cNvSpPr>
            <a:spLocks noGrp="1"/>
          </p:cNvSpPr>
          <p:nvPr>
            <p:ph type="sldNum" sz="quarter" idx="12"/>
          </p:nvPr>
        </p:nvSpPr>
        <p:spPr>
          <a:xfrm>
            <a:off x="531812" y="787782"/>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5273599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0" name="Titlu 9"/>
          <p:cNvSpPr>
            <a:spLocks noGrp="1"/>
          </p:cNvSpPr>
          <p:nvPr>
            <p:ph type="title"/>
          </p:nvPr>
        </p:nvSpPr>
        <p:spPr/>
        <p:txBody>
          <a:bodyPr rtlCol="0"/>
          <a:lstStyle/>
          <a:p>
            <a:pPr rtl="0"/>
            <a:r>
              <a:rPr lang="ro-RO" noProof="0"/>
              <a:t>Faceți clic pentru a edita stilul de titlu coordonator</a:t>
            </a:r>
          </a:p>
        </p:txBody>
      </p:sp>
      <p:sp>
        <p:nvSpPr>
          <p:cNvPr id="3" name="Substituent text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err="1"/>
              <a:t>Faceţi</a:t>
            </a:r>
            <a:r>
              <a:rPr lang="ro-RO" noProof="0"/>
              <a:t> clic pentru a edita Master stiluri text</a:t>
            </a:r>
          </a:p>
        </p:txBody>
      </p:sp>
      <p:sp>
        <p:nvSpPr>
          <p:cNvPr id="4" name="Substituent conținut 3"/>
          <p:cNvSpPr>
            <a:spLocks noGrp="1"/>
          </p:cNvSpPr>
          <p:nvPr>
            <p:ph sz="half" idx="2"/>
          </p:nvPr>
        </p:nvSpPr>
        <p:spPr>
          <a:xfrm>
            <a:off x="2589212" y="2548966"/>
            <a:ext cx="4342893" cy="3354060"/>
          </a:xfrm>
        </p:spPr>
        <p:txBody>
          <a:bodyPr rtlCol="0">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5" name="Substituent text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o-RO" noProof="0" err="1"/>
              <a:t>Faceţi</a:t>
            </a:r>
            <a:r>
              <a:rPr lang="ro-RO" noProof="0"/>
              <a:t> clic pentru a edita Master stiluri text</a:t>
            </a:r>
          </a:p>
        </p:txBody>
      </p:sp>
      <p:sp>
        <p:nvSpPr>
          <p:cNvPr id="6" name="Substituent conținut 5"/>
          <p:cNvSpPr>
            <a:spLocks noGrp="1"/>
          </p:cNvSpPr>
          <p:nvPr>
            <p:ph sz="quarter" idx="4"/>
          </p:nvPr>
        </p:nvSpPr>
        <p:spPr>
          <a:xfrm>
            <a:off x="7166957" y="2545738"/>
            <a:ext cx="4338674" cy="3354060"/>
          </a:xfrm>
        </p:spPr>
        <p:txBody>
          <a:bodyPr rtlCol="0">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7" name="Substituent dată 6"/>
          <p:cNvSpPr>
            <a:spLocks noGrp="1"/>
          </p:cNvSpPr>
          <p:nvPr>
            <p:ph type="dt" sz="half" idx="10"/>
          </p:nvPr>
        </p:nvSpPr>
        <p:spPr/>
        <p:txBody>
          <a:bodyPr rtlCol="0"/>
          <a:lstStyle/>
          <a:p>
            <a:pPr rtl="0"/>
            <a:fld id="{4EC59EB1-6E62-47B2-B6DC-E8299858CBD1}" type="datetime1">
              <a:rPr lang="ro-RO" noProof="0" smtClean="0"/>
              <a:t>17.10.2023</a:t>
            </a:fld>
            <a:endParaRPr lang="ro-RO" noProof="0"/>
          </a:p>
        </p:txBody>
      </p:sp>
      <p:sp>
        <p:nvSpPr>
          <p:cNvPr id="8" name="Substituent subsol 7"/>
          <p:cNvSpPr>
            <a:spLocks noGrp="1"/>
          </p:cNvSpPr>
          <p:nvPr>
            <p:ph type="ftr" sz="quarter" idx="11"/>
          </p:nvPr>
        </p:nvSpPr>
        <p:spPr/>
        <p:txBody>
          <a:bodyPr rtlCol="0"/>
          <a:lstStyle/>
          <a:p>
            <a:pPr rtl="0"/>
            <a:endParaRPr lang="ro-RO" noProof="0"/>
          </a:p>
        </p:txBody>
      </p:sp>
      <p:sp>
        <p:nvSpPr>
          <p:cNvPr id="12"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ubstituent număr diapozitiv 5"/>
          <p:cNvSpPr>
            <a:spLocks noGrp="1"/>
          </p:cNvSpPr>
          <p:nvPr>
            <p:ph type="sldNum" sz="quarter" idx="12"/>
          </p:nvPr>
        </p:nvSpPr>
        <p:spPr>
          <a:xfrm>
            <a:off x="531812" y="787782"/>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29617758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dată 2"/>
          <p:cNvSpPr>
            <a:spLocks noGrp="1"/>
          </p:cNvSpPr>
          <p:nvPr>
            <p:ph type="dt" sz="half" idx="10"/>
          </p:nvPr>
        </p:nvSpPr>
        <p:spPr/>
        <p:txBody>
          <a:bodyPr rtlCol="0"/>
          <a:lstStyle/>
          <a:p>
            <a:pPr rtl="0"/>
            <a:fld id="{32BF0A1E-DEAD-4B0E-9C78-4C5DB9D559A8}" type="datetime1">
              <a:rPr lang="ro-RO" noProof="0" smtClean="0"/>
              <a:t>17.10.2023</a:t>
            </a:fld>
            <a:endParaRPr lang="ro-RO" noProof="0"/>
          </a:p>
        </p:txBody>
      </p:sp>
      <p:sp>
        <p:nvSpPr>
          <p:cNvPr id="4" name="Substituent subsol 3"/>
          <p:cNvSpPr>
            <a:spLocks noGrp="1"/>
          </p:cNvSpPr>
          <p:nvPr>
            <p:ph type="ftr" sz="quarter" idx="11"/>
          </p:nvPr>
        </p:nvSpPr>
        <p:spPr/>
        <p:txBody>
          <a:bodyPr rtlCol="0"/>
          <a:lstStyle/>
          <a:p>
            <a:pPr rtl="0"/>
            <a:endParaRPr lang="ro-RO" noProof="0"/>
          </a:p>
        </p:txBody>
      </p:sp>
      <p:sp>
        <p:nvSpPr>
          <p:cNvPr id="7"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ubstituent număr diapozitiv 4"/>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10216654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rtlCol="0"/>
          <a:lstStyle/>
          <a:p>
            <a:pPr rtl="0"/>
            <a:fld id="{D769ADA3-242A-4E5B-984C-428630627E9B}" type="datetime1">
              <a:rPr lang="ro-RO" noProof="0" smtClean="0"/>
              <a:t>17.10.2023</a:t>
            </a:fld>
            <a:endParaRPr lang="ro-RO" noProof="0"/>
          </a:p>
        </p:txBody>
      </p:sp>
      <p:sp>
        <p:nvSpPr>
          <p:cNvPr id="3" name="Substituent subsol 2"/>
          <p:cNvSpPr>
            <a:spLocks noGrp="1"/>
          </p:cNvSpPr>
          <p:nvPr>
            <p:ph type="ftr" sz="quarter" idx="11"/>
          </p:nvPr>
        </p:nvSpPr>
        <p:spPr/>
        <p:txBody>
          <a:bodyPr rtlCol="0"/>
          <a:lstStyle/>
          <a:p>
            <a:pPr rtl="0"/>
            <a:endParaRPr lang="ro-RO" noProof="0"/>
          </a:p>
        </p:txBody>
      </p:sp>
      <p:sp>
        <p:nvSpPr>
          <p:cNvPr id="6"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ubstituent număr diapozitiv 3"/>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40645893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589212" y="446088"/>
            <a:ext cx="3505199" cy="976312"/>
          </a:xfrm>
        </p:spPr>
        <p:txBody>
          <a:bodyPr rtlCol="0" anchor="b"/>
          <a:lstStyle>
            <a:lvl1pPr algn="l">
              <a:defRPr sz="2000" b="0"/>
            </a:lvl1pPr>
          </a:lstStyle>
          <a:p>
            <a:pPr rtl="0"/>
            <a:r>
              <a:rPr lang="ro-RO" noProof="0"/>
              <a:t>Faceți clic pentru a edita stilul de titlu coordonator</a:t>
            </a:r>
          </a:p>
        </p:txBody>
      </p:sp>
      <p:sp>
        <p:nvSpPr>
          <p:cNvPr id="3" name="Substituent conținut 2"/>
          <p:cNvSpPr>
            <a:spLocks noGrp="1"/>
          </p:cNvSpPr>
          <p:nvPr>
            <p:ph idx="1"/>
          </p:nvPr>
        </p:nvSpPr>
        <p:spPr>
          <a:xfrm>
            <a:off x="6323012" y="446088"/>
            <a:ext cx="5181600" cy="5414963"/>
          </a:xfrm>
        </p:spPr>
        <p:txBody>
          <a:bodyPr rtlCol="0" anchor="ctr">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text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err="1"/>
              <a:t>Faceţi</a:t>
            </a:r>
            <a:r>
              <a:rPr lang="ro-RO" noProof="0"/>
              <a:t> clic pentru a edita Master stiluri text</a:t>
            </a:r>
          </a:p>
        </p:txBody>
      </p:sp>
      <p:sp>
        <p:nvSpPr>
          <p:cNvPr id="5" name="Substituent dată 4"/>
          <p:cNvSpPr>
            <a:spLocks noGrp="1"/>
          </p:cNvSpPr>
          <p:nvPr>
            <p:ph type="dt" sz="half" idx="10"/>
          </p:nvPr>
        </p:nvSpPr>
        <p:spPr/>
        <p:txBody>
          <a:bodyPr rtlCol="0"/>
          <a:lstStyle/>
          <a:p>
            <a:pPr rtl="0"/>
            <a:fld id="{B0E084A9-B1A7-4A62-8543-EE1E68E3A33C}"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ubstituent număr diapozitiv 6"/>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36070430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ro-RO" noProof="0"/>
              <a:t>Faceți clic pentru a edita stilul de titlu coordonator</a:t>
            </a:r>
          </a:p>
        </p:txBody>
      </p:sp>
      <p:sp>
        <p:nvSpPr>
          <p:cNvPr id="3" name="Substituent imagine 2"/>
          <p:cNvSpPr>
            <a:spLocks noGrp="1" noChangeAspect="1"/>
          </p:cNvSpPr>
          <p:nvPr>
            <p:ph type="pic" idx="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o-RO" noProof="0"/>
              <a:t>Faceți clic pe pictogramă pentru a adăuga o imagine</a:t>
            </a:r>
          </a:p>
        </p:txBody>
      </p:sp>
      <p:sp>
        <p:nvSpPr>
          <p:cNvPr id="4" name="Substituent text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o-RO" noProof="0" err="1"/>
              <a:t>Faceţi</a:t>
            </a:r>
            <a:r>
              <a:rPr lang="ro-RO" noProof="0"/>
              <a:t> clic pentru a edita Master stiluri text</a:t>
            </a:r>
          </a:p>
        </p:txBody>
      </p:sp>
      <p:sp>
        <p:nvSpPr>
          <p:cNvPr id="5" name="Substituent dată 4"/>
          <p:cNvSpPr>
            <a:spLocks noGrp="1"/>
          </p:cNvSpPr>
          <p:nvPr>
            <p:ph type="dt" sz="half" idx="10"/>
          </p:nvPr>
        </p:nvSpPr>
        <p:spPr/>
        <p:txBody>
          <a:bodyPr rtlCol="0"/>
          <a:lstStyle/>
          <a:p>
            <a:pPr rtl="0"/>
            <a:fld id="{E641C88F-06E6-4B16-A2A6-0A1241A2A382}"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ubstituent număr diapozitiv 6"/>
          <p:cNvSpPr>
            <a:spLocks noGrp="1"/>
          </p:cNvSpPr>
          <p:nvPr>
            <p:ph type="sldNum" sz="quarter" idx="12"/>
          </p:nvPr>
        </p:nvSpPr>
        <p:spPr>
          <a:xfrm>
            <a:off x="531812" y="4983087"/>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40353830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sp>
        <p:nvSpPr>
          <p:cNvPr id="2" name="Titlu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ro-RO" noProof="0"/>
              <a:t>Faceți clic pentru a edita stilul de titlu coordonator</a:t>
            </a:r>
          </a:p>
        </p:txBody>
      </p:sp>
      <p:sp>
        <p:nvSpPr>
          <p:cNvPr id="3" name="Substituent text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err="1"/>
              <a:t>Faceţi</a:t>
            </a:r>
            <a:r>
              <a:rPr lang="ro-RO" noProof="0"/>
              <a:t> clic pentru a edita Master stiluri text</a:t>
            </a:r>
          </a:p>
        </p:txBody>
      </p:sp>
      <p:sp>
        <p:nvSpPr>
          <p:cNvPr id="4" name="Substituent dată 3"/>
          <p:cNvSpPr>
            <a:spLocks noGrp="1"/>
          </p:cNvSpPr>
          <p:nvPr>
            <p:ph type="dt" sz="half" idx="10"/>
          </p:nvPr>
        </p:nvSpPr>
        <p:spPr/>
        <p:txBody>
          <a:bodyPr rtlCol="0"/>
          <a:lstStyle/>
          <a:p>
            <a:pPr rtl="0"/>
            <a:fld id="{68F49538-722B-4DF9-8C2E-0EBB92CDE02B}"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a:xfrm>
            <a:off x="531812" y="3244139"/>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6475816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o-RO" noProof="0"/>
              <a:t>Faceți clic pentru a edita stilul de titlu coordonator</a:t>
            </a:r>
          </a:p>
        </p:txBody>
      </p:sp>
      <p:sp>
        <p:nvSpPr>
          <p:cNvPr id="13" name="Substituent text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o-RO" noProof="0" err="1"/>
              <a:t>Faceţi</a:t>
            </a:r>
            <a:r>
              <a:rPr lang="ro-RO" noProof="0"/>
              <a:t> clic pentru a edita Master stiluri text</a:t>
            </a:r>
          </a:p>
        </p:txBody>
      </p:sp>
      <p:sp>
        <p:nvSpPr>
          <p:cNvPr id="3" name="Substituent text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o-RO" noProof="0" err="1"/>
              <a:t>Faceţi</a:t>
            </a:r>
            <a:r>
              <a:rPr lang="ro-RO" noProof="0"/>
              <a:t> clic pentru a edita Master stiluri text</a:t>
            </a:r>
          </a:p>
        </p:txBody>
      </p:sp>
      <p:sp>
        <p:nvSpPr>
          <p:cNvPr id="4" name="Substituent dată 3"/>
          <p:cNvSpPr>
            <a:spLocks noGrp="1"/>
          </p:cNvSpPr>
          <p:nvPr>
            <p:ph type="dt" sz="half" idx="10"/>
          </p:nvPr>
        </p:nvSpPr>
        <p:spPr/>
        <p:txBody>
          <a:bodyPr rtlCol="0"/>
          <a:lstStyle/>
          <a:p>
            <a:pPr rtl="0"/>
            <a:fld id="{E1921CE2-9A57-4536-B379-F9AC7A7732C9}"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11" name="Formă liberă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a:xfrm>
            <a:off x="531812" y="3244139"/>
            <a:ext cx="779767" cy="365125"/>
          </a:xfrm>
        </p:spPr>
        <p:txBody>
          <a:bodyPr rtlCol="0"/>
          <a:lstStyle/>
          <a:p>
            <a:pPr rtl="0"/>
            <a:fld id="{D57F1E4F-1CFF-5643-939E-217C01CDF565}" type="slidenum">
              <a:rPr lang="ro-RO" noProof="0" smtClean="0"/>
              <a:pPr rtl="0"/>
              <a:t>‹#›</a:t>
            </a:fld>
            <a:endParaRPr lang="ro-RO" noProof="0"/>
          </a:p>
        </p:txBody>
      </p:sp>
      <p:sp>
        <p:nvSpPr>
          <p:cNvPr id="14" name="Casetă text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ro-RO" sz="8000" noProof="0">
                <a:ln w="3175" cmpd="sng">
                  <a:noFill/>
                </a:ln>
                <a:solidFill>
                  <a:schemeClr val="accent1"/>
                </a:solidFill>
                <a:effectLst/>
                <a:latin typeface="Arial"/>
              </a:rPr>
              <a:t>„</a:t>
            </a:r>
          </a:p>
        </p:txBody>
      </p:sp>
      <p:sp>
        <p:nvSpPr>
          <p:cNvPr id="15" name="Casetă text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o-RO"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3383883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ișă">
    <p:spTree>
      <p:nvGrpSpPr>
        <p:cNvPr id="1" name=""/>
        <p:cNvGrpSpPr/>
        <p:nvPr/>
      </p:nvGrpSpPr>
      <p:grpSpPr>
        <a:xfrm>
          <a:off x="0" y="0"/>
          <a:ext cx="0" cy="0"/>
          <a:chOff x="0" y="0"/>
          <a:chExt cx="0" cy="0"/>
        </a:xfrm>
      </p:grpSpPr>
      <p:sp>
        <p:nvSpPr>
          <p:cNvPr id="2" name="Titlu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ro-RO" noProof="0"/>
              <a:t>Faceți clic pentru a edita stilul de titlu coordonator</a:t>
            </a:r>
          </a:p>
        </p:txBody>
      </p:sp>
      <p:sp>
        <p:nvSpPr>
          <p:cNvPr id="4" name="Substituent text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o-RO" noProof="0" err="1"/>
              <a:t>Faceţi</a:t>
            </a:r>
            <a:r>
              <a:rPr lang="ro-RO" noProof="0"/>
              <a:t> clic pentru a edita Master stiluri text</a:t>
            </a:r>
          </a:p>
        </p:txBody>
      </p:sp>
      <p:sp>
        <p:nvSpPr>
          <p:cNvPr id="5" name="Substituent dată 4"/>
          <p:cNvSpPr>
            <a:spLocks noGrp="1"/>
          </p:cNvSpPr>
          <p:nvPr>
            <p:ph type="dt" sz="half" idx="10"/>
          </p:nvPr>
        </p:nvSpPr>
        <p:spPr/>
        <p:txBody>
          <a:bodyPr rtlCol="0"/>
          <a:lstStyle/>
          <a:p>
            <a:pPr rtl="0"/>
            <a:fld id="{416CCB17-631B-41E0-A25F-5EADF47922AD}"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ubstituent număr diapozitiv 6"/>
          <p:cNvSpPr>
            <a:spLocks noGrp="1"/>
          </p:cNvSpPr>
          <p:nvPr>
            <p:ph type="sldNum" sz="quarter" idx="12"/>
          </p:nvPr>
        </p:nvSpPr>
        <p:spPr>
          <a:xfrm>
            <a:off x="531812" y="4983087"/>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38730392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Fișă de nume cu citat">
    <p:spTree>
      <p:nvGrpSpPr>
        <p:cNvPr id="1" name=""/>
        <p:cNvGrpSpPr/>
        <p:nvPr/>
      </p:nvGrpSpPr>
      <p:grpSpPr>
        <a:xfrm>
          <a:off x="0" y="0"/>
          <a:ext cx="0" cy="0"/>
          <a:chOff x="0" y="0"/>
          <a:chExt cx="0" cy="0"/>
        </a:xfrm>
      </p:grpSpPr>
      <p:sp>
        <p:nvSpPr>
          <p:cNvPr id="12" name="Titlu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o-RO" noProof="0"/>
              <a:t>Faceți clic pentru a edita stilul de titlu coordonator</a:t>
            </a:r>
          </a:p>
        </p:txBody>
      </p:sp>
      <p:sp>
        <p:nvSpPr>
          <p:cNvPr id="21" name="Substituent text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o-RO" noProof="0" err="1"/>
              <a:t>Faceţi</a:t>
            </a:r>
            <a:r>
              <a:rPr lang="ro-RO" noProof="0"/>
              <a:t> clic pentru a edita Master stiluri text</a:t>
            </a:r>
          </a:p>
        </p:txBody>
      </p:sp>
      <p:sp>
        <p:nvSpPr>
          <p:cNvPr id="4" name="Substituent text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o-RO" noProof="0" err="1"/>
              <a:t>Faceţi</a:t>
            </a:r>
            <a:r>
              <a:rPr lang="ro-RO" noProof="0"/>
              <a:t> clic pentru a edita Master stiluri text</a:t>
            </a:r>
          </a:p>
        </p:txBody>
      </p:sp>
      <p:sp>
        <p:nvSpPr>
          <p:cNvPr id="5" name="Substituent dată 4"/>
          <p:cNvSpPr>
            <a:spLocks noGrp="1"/>
          </p:cNvSpPr>
          <p:nvPr>
            <p:ph type="dt" sz="half" idx="10"/>
          </p:nvPr>
        </p:nvSpPr>
        <p:spPr/>
        <p:txBody>
          <a:bodyPr rtlCol="0"/>
          <a:lstStyle/>
          <a:p>
            <a:pPr rtl="0"/>
            <a:fld id="{7DB1CBAD-3299-4D4A-86A4-956E885372C7}"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11" name="Formă liberă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ubstituent număr diapozitiv 6"/>
          <p:cNvSpPr>
            <a:spLocks noGrp="1"/>
          </p:cNvSpPr>
          <p:nvPr>
            <p:ph type="sldNum" sz="quarter" idx="12"/>
          </p:nvPr>
        </p:nvSpPr>
        <p:spPr>
          <a:xfrm>
            <a:off x="531812" y="4983087"/>
            <a:ext cx="779767" cy="365125"/>
          </a:xfrm>
        </p:spPr>
        <p:txBody>
          <a:bodyPr rtlCol="0"/>
          <a:lstStyle/>
          <a:p>
            <a:pPr rtl="0"/>
            <a:fld id="{D57F1E4F-1CFF-5643-939E-217C01CDF565}" type="slidenum">
              <a:rPr lang="ro-RO" noProof="0" smtClean="0"/>
              <a:pPr rtl="0"/>
              <a:t>‹#›</a:t>
            </a:fld>
            <a:endParaRPr lang="ro-RO" noProof="0"/>
          </a:p>
        </p:txBody>
      </p:sp>
      <p:sp>
        <p:nvSpPr>
          <p:cNvPr id="17" name="Casetă text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ro-RO" sz="8000" noProof="0">
                <a:ln w="3175" cmpd="sng">
                  <a:noFill/>
                </a:ln>
                <a:solidFill>
                  <a:schemeClr val="accent1"/>
                </a:solidFill>
                <a:effectLst/>
                <a:latin typeface="Arial"/>
              </a:rPr>
              <a:t>„</a:t>
            </a:r>
          </a:p>
        </p:txBody>
      </p:sp>
      <p:sp>
        <p:nvSpPr>
          <p:cNvPr id="18" name="Casetă text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o-RO" sz="8000" noProof="0">
                <a:ln w="3175" cmpd="sng">
                  <a:noFill/>
                </a:ln>
                <a:solidFill>
                  <a:schemeClr val="accent1"/>
                </a:solidFill>
                <a:effectLst/>
                <a:latin typeface="Arial"/>
              </a:rPr>
              <a:t>”</a:t>
            </a:r>
          </a:p>
        </p:txBody>
      </p:sp>
    </p:spTree>
    <p:extLst>
      <p:ext uri="{BB962C8B-B14F-4D97-AF65-F5344CB8AC3E}">
        <p14:creationId xmlns:p14="http://schemas.microsoft.com/office/powerpoint/2010/main" val="33016846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Adevărat sau fals">
    <p:spTree>
      <p:nvGrpSpPr>
        <p:cNvPr id="1" name=""/>
        <p:cNvGrpSpPr/>
        <p:nvPr/>
      </p:nvGrpSpPr>
      <p:grpSpPr>
        <a:xfrm>
          <a:off x="0" y="0"/>
          <a:ext cx="0" cy="0"/>
          <a:chOff x="0" y="0"/>
          <a:chExt cx="0" cy="0"/>
        </a:xfrm>
      </p:grpSpPr>
      <p:sp>
        <p:nvSpPr>
          <p:cNvPr id="2" name="Titlu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ro-RO" noProof="0"/>
              <a:t>Faceți clic pentru a edita stilul de titlu coordonator</a:t>
            </a:r>
          </a:p>
        </p:txBody>
      </p:sp>
      <p:sp>
        <p:nvSpPr>
          <p:cNvPr id="21" name="Substituent text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o-RO" noProof="0" err="1"/>
              <a:t>Faceţi</a:t>
            </a:r>
            <a:r>
              <a:rPr lang="ro-RO" noProof="0"/>
              <a:t> clic pentru a edita Master stiluri text</a:t>
            </a:r>
          </a:p>
        </p:txBody>
      </p:sp>
      <p:sp>
        <p:nvSpPr>
          <p:cNvPr id="4" name="Substituent text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o-RO" noProof="0" err="1"/>
              <a:t>Faceţi</a:t>
            </a:r>
            <a:r>
              <a:rPr lang="ro-RO" noProof="0"/>
              <a:t> clic pentru a edita Master stiluri text</a:t>
            </a:r>
          </a:p>
        </p:txBody>
      </p:sp>
      <p:sp>
        <p:nvSpPr>
          <p:cNvPr id="5" name="Substituent dată 4"/>
          <p:cNvSpPr>
            <a:spLocks noGrp="1"/>
          </p:cNvSpPr>
          <p:nvPr>
            <p:ph type="dt" sz="half" idx="10"/>
          </p:nvPr>
        </p:nvSpPr>
        <p:spPr/>
        <p:txBody>
          <a:bodyPr rtlCol="0"/>
          <a:lstStyle/>
          <a:p>
            <a:pPr rtl="0"/>
            <a:fld id="{8D42D86C-39EE-4EB4-B2DF-66B45F8D695E}" type="datetime1">
              <a:rPr lang="ro-RO" noProof="0" smtClean="0"/>
              <a:t>17.10.2023</a:t>
            </a:fld>
            <a:endParaRPr lang="ro-RO" noProof="0"/>
          </a:p>
        </p:txBody>
      </p:sp>
      <p:sp>
        <p:nvSpPr>
          <p:cNvPr id="6" name="Substituent subsol 5"/>
          <p:cNvSpPr>
            <a:spLocks noGrp="1"/>
          </p:cNvSpPr>
          <p:nvPr>
            <p:ph type="ftr" sz="quarter" idx="11"/>
          </p:nvPr>
        </p:nvSpPr>
        <p:spPr/>
        <p:txBody>
          <a:bodyPr rtlCol="0"/>
          <a:lstStyle/>
          <a:p>
            <a:pPr rtl="0"/>
            <a:endParaRPr lang="ro-RO" noProof="0"/>
          </a:p>
        </p:txBody>
      </p:sp>
      <p:sp>
        <p:nvSpPr>
          <p:cNvPr id="9" name="Formă liberă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ubstituent număr diapozitiv 6"/>
          <p:cNvSpPr>
            <a:spLocks noGrp="1"/>
          </p:cNvSpPr>
          <p:nvPr>
            <p:ph type="sldNum" sz="quarter" idx="12"/>
          </p:nvPr>
        </p:nvSpPr>
        <p:spPr>
          <a:xfrm>
            <a:off x="531812" y="4983087"/>
            <a:ext cx="779767" cy="365125"/>
          </a:xfrm>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24450528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rtlCol="0"/>
          <a:lstStyle/>
          <a:p>
            <a:pPr rtl="0"/>
            <a:r>
              <a:rPr lang="ro-RO" noProof="0"/>
              <a:t>Faceți clic pentru a edita stilul de titlu coordonator</a:t>
            </a:r>
          </a:p>
        </p:txBody>
      </p:sp>
      <p:sp>
        <p:nvSpPr>
          <p:cNvPr id="3" name="Substituent text vertical 2"/>
          <p:cNvSpPr>
            <a:spLocks noGrp="1"/>
          </p:cNvSpPr>
          <p:nvPr>
            <p:ph type="body" orient="vert" idx="1"/>
          </p:nvPr>
        </p:nvSpPr>
        <p:spPr/>
        <p:txBody>
          <a:bodyPr vert="eaVert" rtlCol="0" anchor="t"/>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5A7F039E-282F-4663-8163-40566A5C9D34}"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8"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15230023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294812" y="627405"/>
            <a:ext cx="2207601" cy="5283817"/>
          </a:xfrm>
        </p:spPr>
        <p:txBody>
          <a:bodyPr vert="eaVert" rtlCol="0" anchor="ctr"/>
          <a:lstStyle/>
          <a:p>
            <a:pPr rtl="0"/>
            <a:r>
              <a:rPr lang="ro-RO" noProof="0"/>
              <a:t>Faceți clic pentru a edita stilul de titlu coordonator</a:t>
            </a:r>
          </a:p>
        </p:txBody>
      </p:sp>
      <p:sp>
        <p:nvSpPr>
          <p:cNvPr id="3" name="Substituent text vertical 2"/>
          <p:cNvSpPr>
            <a:spLocks noGrp="1"/>
          </p:cNvSpPr>
          <p:nvPr>
            <p:ph type="body" orient="vert" idx="1"/>
          </p:nvPr>
        </p:nvSpPr>
        <p:spPr>
          <a:xfrm>
            <a:off x="2589212" y="627405"/>
            <a:ext cx="6477000" cy="5283817"/>
          </a:xfrm>
        </p:spPr>
        <p:txBody>
          <a:bodyPr vert="eaVert" rtlCol="0"/>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10"/>
          </p:nvPr>
        </p:nvSpPr>
        <p:spPr/>
        <p:txBody>
          <a:bodyPr rtlCol="0"/>
          <a:lstStyle/>
          <a:p>
            <a:pPr rtl="0"/>
            <a:fld id="{9C4B1FC5-159C-4445-B35E-AB1B8640C77A}" type="datetime1">
              <a:rPr lang="ro-RO" noProof="0" smtClean="0"/>
              <a:t>17.10.2023</a:t>
            </a:fld>
            <a:endParaRPr lang="ro-RO" noProof="0"/>
          </a:p>
        </p:txBody>
      </p:sp>
      <p:sp>
        <p:nvSpPr>
          <p:cNvPr id="5" name="Substituent subsol 4"/>
          <p:cNvSpPr>
            <a:spLocks noGrp="1"/>
          </p:cNvSpPr>
          <p:nvPr>
            <p:ph type="ftr" sz="quarter" idx="11"/>
          </p:nvPr>
        </p:nvSpPr>
        <p:spPr/>
        <p:txBody>
          <a:bodyPr rtlCol="0"/>
          <a:lstStyle/>
          <a:p>
            <a:pPr rtl="0"/>
            <a:endParaRPr lang="ro-RO" noProof="0"/>
          </a:p>
        </p:txBody>
      </p:sp>
      <p:sp>
        <p:nvSpPr>
          <p:cNvPr id="8" name="Formă liberă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ubstituent număr diapozitiv 5"/>
          <p:cNvSpPr>
            <a:spLocks noGrp="1"/>
          </p:cNvSpPr>
          <p:nvPr>
            <p:ph type="sldNum" sz="quarter" idx="12"/>
          </p:nvPr>
        </p:nvSpPr>
        <p:spPr/>
        <p:txBody>
          <a:bodyPr rtlCol="0"/>
          <a:lstStyle/>
          <a:p>
            <a:pPr rtl="0"/>
            <a:fld id="{D57F1E4F-1CFF-5643-939E-217C01CDF565}" type="slidenum">
              <a:rPr lang="ro-RO" noProof="0" smtClean="0"/>
              <a:pPr rtl="0"/>
              <a:t>‹#›</a:t>
            </a:fld>
            <a:endParaRPr lang="ro-RO" noProof="0"/>
          </a:p>
        </p:txBody>
      </p:sp>
    </p:spTree>
    <p:extLst>
      <p:ext uri="{BB962C8B-B14F-4D97-AF65-F5344CB8AC3E}">
        <p14:creationId xmlns:p14="http://schemas.microsoft.com/office/powerpoint/2010/main" val="31259697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3033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C7D9C-F366-4B7E-8E26-24544D7F6D6D}" type="datetimeFigureOut">
              <a:rPr lang="ro-RO" smtClean="0"/>
              <a:t>17.10.2023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610857F8-6359-407C-AEEF-2AA2EFF8CE26}" type="slidenum">
              <a:rPr lang="ro-RO" smtClean="0"/>
              <a:t>‹#›</a:t>
            </a:fld>
            <a:endParaRPr lang="ro-R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437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C7D9C-F366-4B7E-8E26-24544D7F6D6D}" type="datetimeFigureOut">
              <a:rPr lang="ro-RO" smtClean="0"/>
              <a:t>17.10.2023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3205494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8C7D9C-F366-4B7E-8E26-24544D7F6D6D}" type="datetimeFigureOut">
              <a:rPr lang="ro-RO" smtClean="0"/>
              <a:t>17.10.2023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610857F8-6359-407C-AEEF-2AA2EFF8CE26}" type="slidenum">
              <a:rPr lang="ro-RO" smtClean="0"/>
              <a:t>‹#›</a:t>
            </a:fld>
            <a:endParaRPr lang="ro-R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51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8C7D9C-F366-4B7E-8E26-24544D7F6D6D}" type="datetimeFigureOut">
              <a:rPr lang="ro-RO" smtClean="0"/>
              <a:t>17.10.2023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3119129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8C7D9C-F366-4B7E-8E26-24544D7F6D6D}" type="datetimeFigureOut">
              <a:rPr lang="ro-RO" smtClean="0"/>
              <a:t>17.10.2023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4230944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8C7D9C-F366-4B7E-8E26-24544D7F6D6D}" type="datetimeFigureOut">
              <a:rPr lang="ro-RO" smtClean="0"/>
              <a:t>17.10.2023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3762679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8C7D9C-F366-4B7E-8E26-24544D7F6D6D}" type="datetimeFigureOut">
              <a:rPr lang="ro-RO" smtClean="0"/>
              <a:t>17.10.2023</a:t>
            </a:fld>
            <a:endParaRPr lang="ro-RO"/>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o-RO"/>
          </a:p>
        </p:txBody>
      </p:sp>
      <p:sp>
        <p:nvSpPr>
          <p:cNvPr id="9" name="Slide Number Placeholder 8"/>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1592702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98C7D9C-F366-4B7E-8E26-24544D7F6D6D}" type="datetimeFigureOut">
              <a:rPr lang="ro-RO" smtClean="0"/>
              <a:t>17.10.2023</a:t>
            </a:fld>
            <a:endParaRPr lang="ro-RO"/>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o-RO"/>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10857F8-6359-407C-AEEF-2AA2EFF8CE26}" type="slidenum">
              <a:rPr lang="ro-RO" smtClean="0"/>
              <a:t>‹#›</a:t>
            </a:fld>
            <a:endParaRPr lang="ro-RO"/>
          </a:p>
        </p:txBody>
      </p:sp>
    </p:spTree>
    <p:extLst>
      <p:ext uri="{BB962C8B-B14F-4D97-AF65-F5344CB8AC3E}">
        <p14:creationId xmlns:p14="http://schemas.microsoft.com/office/powerpoint/2010/main" val="2206008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8C7D9C-F366-4B7E-8E26-24544D7F6D6D}" type="datetimeFigureOut">
              <a:rPr lang="ro-RO" smtClean="0"/>
              <a:t>17.10.2023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404589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C7D9C-F366-4B7E-8E26-24544D7F6D6D}" type="datetimeFigureOut">
              <a:rPr lang="ro-RO" smtClean="0"/>
              <a:t>17.10.2023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2833422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C7D9C-F366-4B7E-8E26-24544D7F6D6D}" type="datetimeFigureOut">
              <a:rPr lang="ro-RO" smtClean="0"/>
              <a:t>17.10.2023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610857F8-6359-407C-AEEF-2AA2EFF8CE26}" type="slidenum">
              <a:rPr lang="ro-RO" smtClean="0"/>
              <a:t>‹#›</a:t>
            </a:fld>
            <a:endParaRPr lang="ro-RO"/>
          </a:p>
        </p:txBody>
      </p:sp>
    </p:spTree>
    <p:extLst>
      <p:ext uri="{BB962C8B-B14F-4D97-AF65-F5344CB8AC3E}">
        <p14:creationId xmlns:p14="http://schemas.microsoft.com/office/powerpoint/2010/main" val="337236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3428040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61568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54718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431B20-583D-4274-AE9D-590C6C58A9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342710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431B20-583D-4274-AE9D-590C6C58A99F}"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176408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431B20-583D-4274-AE9D-590C6C58A99F}"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829473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31B20-583D-4274-AE9D-590C6C58A99F}"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644859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431B20-583D-4274-AE9D-590C6C58A9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726912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31B20-583D-4274-AE9D-590C6C58A9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159143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370797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16703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174076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645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1104556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3989884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431B20-583D-4274-AE9D-590C6C58A9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9CB75-BDEE-4D1C-94DF-4D17A754685D}" type="slidenum">
              <a:rPr lang="en-US" smtClean="0"/>
              <a:t>‹#›</a:t>
            </a:fld>
            <a:endParaRPr lang="en-US"/>
          </a:p>
        </p:txBody>
      </p:sp>
    </p:spTree>
    <p:extLst>
      <p:ext uri="{BB962C8B-B14F-4D97-AF65-F5344CB8AC3E}">
        <p14:creationId xmlns:p14="http://schemas.microsoft.com/office/powerpoint/2010/main" val="2832673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CF41237F-250C-541F-7884-CCCD5BC17CE9}"/>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 xmlns:a16="http://schemas.microsoft.com/office/drawing/2014/main" id="{9C4FB9B9-3CC2-F094-A151-D951D89DC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 xmlns:a16="http://schemas.microsoft.com/office/drawing/2014/main" id="{09045BD8-7325-4435-2618-D6102D15223A}"/>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63169791-DAE7-9182-3A3D-672E45711CCB}"/>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 xmlns:a16="http://schemas.microsoft.com/office/drawing/2014/main" id="{7D2BE749-38F8-F894-D49D-932E441128A6}"/>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1617700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B4537B1C-968F-627E-43E2-6686EBC2E56D}"/>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 xmlns:a16="http://schemas.microsoft.com/office/drawing/2014/main" id="{702AD895-70EA-FAA9-8DDF-F682408CB75B}"/>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 xmlns:a16="http://schemas.microsoft.com/office/drawing/2014/main" id="{0BFDFD01-C71D-C2CA-167A-76E83860A7BB}"/>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951336A1-8E73-6417-BC9E-1C19C7FB461D}"/>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 xmlns:a16="http://schemas.microsoft.com/office/drawing/2014/main" id="{798462CE-3839-5ED8-04D7-6290A57DB54C}"/>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1351308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553C2E87-B030-6C40-0F31-819AF44E486B}"/>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 xmlns:a16="http://schemas.microsoft.com/office/drawing/2014/main" id="{FC8BDFCB-D264-8616-0469-D5D9D555EE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 xmlns:a16="http://schemas.microsoft.com/office/drawing/2014/main" id="{02D92256-7C61-209D-06CB-836BA813DBB1}"/>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8CB1C426-BBBF-6D43-11CA-85196510BC29}"/>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 xmlns:a16="http://schemas.microsoft.com/office/drawing/2014/main" id="{2D835359-6594-2E90-4136-CCDAEEE3DBE8}"/>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1708750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90BD2E76-492E-AC75-EF3D-62500A74E35A}"/>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 xmlns:a16="http://schemas.microsoft.com/office/drawing/2014/main" id="{BCDA29B9-3FA1-A3E5-CD50-EF9E2184DCFC}"/>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 xmlns:a16="http://schemas.microsoft.com/office/drawing/2014/main" id="{82E8DC15-7201-080A-D544-EC1F4DD00371}"/>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 xmlns:a16="http://schemas.microsoft.com/office/drawing/2014/main" id="{46C34DE7-4A77-8C8A-9EA8-C4B1EE0C3FE8}"/>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6" name="Substituent subsol 5">
            <a:extLst>
              <a:ext uri="{FF2B5EF4-FFF2-40B4-BE49-F238E27FC236}">
                <a16:creationId xmlns="" xmlns:a16="http://schemas.microsoft.com/office/drawing/2014/main" id="{00613840-0E0E-E115-BB92-A381FF314B42}"/>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 xmlns:a16="http://schemas.microsoft.com/office/drawing/2014/main" id="{8D052B81-2320-31CE-C0CB-20FF142674D0}"/>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2154488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9F652E6C-1CA8-9B89-02AE-F0BD9945A061}"/>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 xmlns:a16="http://schemas.microsoft.com/office/drawing/2014/main" id="{7B843554-AB43-F951-4DBE-94015EDB9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 xmlns:a16="http://schemas.microsoft.com/office/drawing/2014/main" id="{7569D772-D596-8C9B-4D40-34326A4B1B16}"/>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 xmlns:a16="http://schemas.microsoft.com/office/drawing/2014/main" id="{31774E76-FCE0-FE9D-9526-3A44B5BE45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 xmlns:a16="http://schemas.microsoft.com/office/drawing/2014/main" id="{EA715AEF-019E-BF6E-D6C4-EFB5C11F2901}"/>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 xmlns:a16="http://schemas.microsoft.com/office/drawing/2014/main" id="{279E0433-AD41-2A43-C414-D255D55DCE54}"/>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8" name="Substituent subsol 7">
            <a:extLst>
              <a:ext uri="{FF2B5EF4-FFF2-40B4-BE49-F238E27FC236}">
                <a16:creationId xmlns="" xmlns:a16="http://schemas.microsoft.com/office/drawing/2014/main" id="{61DE9A8D-E570-FB83-5844-64899788E113}"/>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 xmlns:a16="http://schemas.microsoft.com/office/drawing/2014/main" id="{23994A89-7BC7-BECE-E062-EDB40CA11354}"/>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4185176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46E9AA56-3FEB-99AD-C5DE-1E0441BF3D21}"/>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 xmlns:a16="http://schemas.microsoft.com/office/drawing/2014/main" id="{1465593C-218F-FBAB-1DEC-88D42261A6BE}"/>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4" name="Substituent subsol 3">
            <a:extLst>
              <a:ext uri="{FF2B5EF4-FFF2-40B4-BE49-F238E27FC236}">
                <a16:creationId xmlns="" xmlns:a16="http://schemas.microsoft.com/office/drawing/2014/main" id="{697B1229-4A60-D617-5E84-4BB042E828EE}"/>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 xmlns:a16="http://schemas.microsoft.com/office/drawing/2014/main" id="{6969C370-BCB3-3BF7-2B42-69D7AFD784F5}"/>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151248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 xmlns:a16="http://schemas.microsoft.com/office/drawing/2014/main" id="{A26089DE-7859-70BC-60F3-3F9D2A4FDB04}"/>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3" name="Substituent subsol 2">
            <a:extLst>
              <a:ext uri="{FF2B5EF4-FFF2-40B4-BE49-F238E27FC236}">
                <a16:creationId xmlns="" xmlns:a16="http://schemas.microsoft.com/office/drawing/2014/main" id="{FD458AE0-D2F2-6DD4-8C1C-7FDFD11FE1D1}"/>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 xmlns:a16="http://schemas.microsoft.com/office/drawing/2014/main" id="{1301D8A6-0DBB-9B54-993B-C8B87375ED43}"/>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350952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390C49AE-AE1A-BFF4-0CCE-FF10D6734F59}"/>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 xmlns:a16="http://schemas.microsoft.com/office/drawing/2014/main" id="{ED37C49E-8FC3-C289-5302-1F48AAD56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 xmlns:a16="http://schemas.microsoft.com/office/drawing/2014/main" id="{7F433667-95FA-F94E-7D84-4495FDA19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 xmlns:a16="http://schemas.microsoft.com/office/drawing/2014/main" id="{FC6F4C57-C41C-1371-6E0D-EB8634FD3954}"/>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6" name="Substituent subsol 5">
            <a:extLst>
              <a:ext uri="{FF2B5EF4-FFF2-40B4-BE49-F238E27FC236}">
                <a16:creationId xmlns="" xmlns:a16="http://schemas.microsoft.com/office/drawing/2014/main" id="{B10C5A73-0322-AEF4-EBFB-5F0D0C87CA60}"/>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 xmlns:a16="http://schemas.microsoft.com/office/drawing/2014/main" id="{836C57E4-F5C3-7BC5-03BB-E243CD249E9C}"/>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3236004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BCE7E22D-CBFD-3550-558B-A68B8323F0D6}"/>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 xmlns:a16="http://schemas.microsoft.com/office/drawing/2014/main" id="{C65118F4-7FBF-03CB-B553-3E17370C25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 xmlns:a16="http://schemas.microsoft.com/office/drawing/2014/main" id="{A19756BD-86A1-BCFB-A530-7C0DA403E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 xmlns:a16="http://schemas.microsoft.com/office/drawing/2014/main" id="{B541F856-966A-E05E-191C-3D3BC3F3047E}"/>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6" name="Substituent subsol 5">
            <a:extLst>
              <a:ext uri="{FF2B5EF4-FFF2-40B4-BE49-F238E27FC236}">
                <a16:creationId xmlns="" xmlns:a16="http://schemas.microsoft.com/office/drawing/2014/main" id="{314D15A8-BA03-45F1-871D-4B99F71D961B}"/>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 xmlns:a16="http://schemas.microsoft.com/office/drawing/2014/main" id="{CA756852-64F3-148D-996C-0F81F257755E}"/>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3768384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D1CEC0C4-4DE3-C339-E95A-67ADB1532650}"/>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 xmlns:a16="http://schemas.microsoft.com/office/drawing/2014/main" id="{2BA6B69D-7787-2808-97B2-04A1E5740D46}"/>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 xmlns:a16="http://schemas.microsoft.com/office/drawing/2014/main" id="{79D693E5-E1BF-CAB3-0FE1-6E3E3D2A7489}"/>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10BA02BD-CAAC-221B-2F2D-8A250DE57B50}"/>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 xmlns:a16="http://schemas.microsoft.com/office/drawing/2014/main" id="{3AF34B02-4E72-060C-343A-1E147DA8507A}"/>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3537191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 xmlns:a16="http://schemas.microsoft.com/office/drawing/2014/main" id="{9EAAE225-1A8C-AF81-406E-337C58C2C4DA}"/>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 xmlns:a16="http://schemas.microsoft.com/office/drawing/2014/main" id="{17B4D06A-B0D7-EC1B-ED86-4C596E23AFAD}"/>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 xmlns:a16="http://schemas.microsoft.com/office/drawing/2014/main" id="{799CC6F7-72F3-1B7C-A759-6ED4AD0E7E13}"/>
              </a:ext>
            </a:extLst>
          </p:cNvPr>
          <p:cNvSpPr>
            <a:spLocks noGrp="1"/>
          </p:cNvSpPr>
          <p:nvPr>
            <p:ph type="dt" sz="half" idx="10"/>
          </p:nvPr>
        </p:nvSpPr>
        <p:spPr/>
        <p:txBody>
          <a:body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B15FFAB5-EA4D-3B16-704D-CB868170B5AF}"/>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 xmlns:a16="http://schemas.microsoft.com/office/drawing/2014/main" id="{18DA5E9D-6131-D924-4565-4D610BC5BB2E}"/>
              </a:ext>
            </a:extLst>
          </p:cNvPr>
          <p:cNvSpPr>
            <a:spLocks noGrp="1"/>
          </p:cNvSpPr>
          <p:nvPr>
            <p:ph type="sldNum" sz="quarter" idx="12"/>
          </p:nvPr>
        </p:nvSpPr>
        <p:spPr/>
        <p:txBody>
          <a:bodyPr/>
          <a:lstStyle/>
          <a:p>
            <a:fld id="{CDB3DE37-B719-4CAA-BC4F-B4DA9F2E9175}" type="slidenum">
              <a:rPr lang="en-US" smtClean="0"/>
              <a:t>‹#›</a:t>
            </a:fld>
            <a:endParaRPr lang="en-US"/>
          </a:p>
        </p:txBody>
      </p:sp>
    </p:spTree>
    <p:extLst>
      <p:ext uri="{BB962C8B-B14F-4D97-AF65-F5344CB8AC3E}">
        <p14:creationId xmlns:p14="http://schemas.microsoft.com/office/powerpoint/2010/main" val="775791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10451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32962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4150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29623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5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09397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5678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07097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9099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51410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44856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D0D4AA-9B8B-49FD-9968-18179DDFC0A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9EAB1-CFFE-4B9B-882E-32AD8219244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1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D4AA-9B8B-49FD-9968-18179DDFC0A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441730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D0D4AA-9B8B-49FD-9968-18179DDFC0A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9EAB1-CFFE-4B9B-882E-32AD8219244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008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0D4AA-9B8B-49FD-9968-18179DDFC0A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4195455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D0D4AA-9B8B-49FD-9968-18179DDFC0AF}"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3346480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0D4AA-9B8B-49FD-9968-18179DDFC0AF}"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27436956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D0D4AA-9B8B-49FD-9968-18179DDFC0AF}" type="datetimeFigureOut">
              <a:rPr lang="en-US" smtClean="0"/>
              <a:t>10/17/2023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3069365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0D0D4AA-9B8B-49FD-9968-18179DDFC0AF}" type="datetimeFigureOut">
              <a:rPr lang="en-US" smtClean="0"/>
              <a:t>10/17/2023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C9EAB1-CFFE-4B9B-882E-32AD82192448}" type="slidenum">
              <a:rPr lang="en-US" smtClean="0"/>
              <a:t>‹#›</a:t>
            </a:fld>
            <a:endParaRPr lang="en-US"/>
          </a:p>
        </p:txBody>
      </p:sp>
    </p:spTree>
    <p:extLst>
      <p:ext uri="{BB962C8B-B14F-4D97-AF65-F5344CB8AC3E}">
        <p14:creationId xmlns:p14="http://schemas.microsoft.com/office/powerpoint/2010/main" val="3677477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0D4AA-9B8B-49FD-9968-18179DDFC0A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34351417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D4AA-9B8B-49FD-9968-18179DDFC0A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2741663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D4AA-9B8B-49FD-9968-18179DDFC0A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C9EAB1-CFFE-4B9B-882E-32AD82192448}" type="slidenum">
              <a:rPr lang="en-US" smtClean="0"/>
              <a:t>‹#›</a:t>
            </a:fld>
            <a:endParaRPr lang="en-US"/>
          </a:p>
        </p:txBody>
      </p:sp>
    </p:spTree>
    <p:extLst>
      <p:ext uri="{BB962C8B-B14F-4D97-AF65-F5344CB8AC3E}">
        <p14:creationId xmlns:p14="http://schemas.microsoft.com/office/powerpoint/2010/main" val="3766827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a:t>Clic pentru editare stil titlu</a:t>
            </a:r>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Clic pentru a edita stilul de subtitlu</a:t>
            </a:r>
          </a:p>
        </p:txBody>
      </p:sp>
      <p:sp>
        <p:nvSpPr>
          <p:cNvPr id="4" name="Substituent dată 3"/>
          <p:cNvSpPr>
            <a:spLocks noGrp="1"/>
          </p:cNvSpPr>
          <p:nvPr>
            <p:ph type="dt" sz="half" idx="10"/>
          </p:nvPr>
        </p:nvSpPr>
        <p:spPr/>
        <p:txBody>
          <a:bodyPr/>
          <a:lstStyle/>
          <a:p>
            <a:fld id="{7363E8AD-4F80-492A-97A9-79DD5BB5D54F}" type="datetimeFigureOut">
              <a:rPr lang="ro-RO" smtClean="0"/>
              <a:t>17.10.2023</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6035186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363E8AD-4F80-492A-97A9-79DD5BB5D54F}" type="datetimeFigureOut">
              <a:rPr lang="ro-RO" smtClean="0"/>
              <a:t>17.10.2023</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22550883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a:t>Clic pentru editare stil titlu</a:t>
            </a:r>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Clic pentru editare stiluri text Coordonator</a:t>
            </a:r>
          </a:p>
        </p:txBody>
      </p:sp>
      <p:sp>
        <p:nvSpPr>
          <p:cNvPr id="4" name="Substituent dată 3"/>
          <p:cNvSpPr>
            <a:spLocks noGrp="1"/>
          </p:cNvSpPr>
          <p:nvPr>
            <p:ph type="dt" sz="half" idx="10"/>
          </p:nvPr>
        </p:nvSpPr>
        <p:spPr/>
        <p:txBody>
          <a:bodyPr/>
          <a:lstStyle/>
          <a:p>
            <a:fld id="{7363E8AD-4F80-492A-97A9-79DD5BB5D54F}" type="datetimeFigureOut">
              <a:rPr lang="ro-RO" smtClean="0"/>
              <a:t>17.10.2023</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42896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conținut 2"/>
          <p:cNvSpPr>
            <a:spLocks noGrp="1"/>
          </p:cNvSpPr>
          <p:nvPr>
            <p:ph sz="half" idx="1"/>
          </p:nvPr>
        </p:nvSpPr>
        <p:spPr>
          <a:xfrm>
            <a:off x="838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p:cNvSpPr>
            <a:spLocks noGrp="1"/>
          </p:cNvSpPr>
          <p:nvPr>
            <p:ph sz="half" idx="2"/>
          </p:nvPr>
        </p:nvSpPr>
        <p:spPr>
          <a:xfrm>
            <a:off x="6172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p:cNvSpPr>
            <a:spLocks noGrp="1"/>
          </p:cNvSpPr>
          <p:nvPr>
            <p:ph type="dt" sz="half" idx="10"/>
          </p:nvPr>
        </p:nvSpPr>
        <p:spPr/>
        <p:txBody>
          <a:bodyPr/>
          <a:lstStyle/>
          <a:p>
            <a:fld id="{7363E8AD-4F80-492A-97A9-79DD5BB5D54F}" type="datetimeFigureOut">
              <a:rPr lang="ro-RO" smtClean="0"/>
              <a:t>17.10.2023</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263939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a:t>Clic pentru editare stil titlu</a:t>
            </a:r>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p:cNvSpPr>
            <a:spLocks noGrp="1"/>
          </p:cNvSpPr>
          <p:nvPr>
            <p:ph type="dt" sz="half" idx="10"/>
          </p:nvPr>
        </p:nvSpPr>
        <p:spPr/>
        <p:txBody>
          <a:bodyPr/>
          <a:lstStyle/>
          <a:p>
            <a:fld id="{7363E8AD-4F80-492A-97A9-79DD5BB5D54F}" type="datetimeFigureOut">
              <a:rPr lang="ro-RO" smtClean="0"/>
              <a:t>17.10.2023</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1667332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dată 2"/>
          <p:cNvSpPr>
            <a:spLocks noGrp="1"/>
          </p:cNvSpPr>
          <p:nvPr>
            <p:ph type="dt" sz="half" idx="10"/>
          </p:nvPr>
        </p:nvSpPr>
        <p:spPr/>
        <p:txBody>
          <a:bodyPr/>
          <a:lstStyle/>
          <a:p>
            <a:fld id="{7363E8AD-4F80-492A-97A9-79DD5BB5D54F}" type="datetimeFigureOut">
              <a:rPr lang="ro-RO" smtClean="0"/>
              <a:t>17.10.2023</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952616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7363E8AD-4F80-492A-97A9-79DD5BB5D54F}" type="datetimeFigureOut">
              <a:rPr lang="ro-RO" smtClean="0"/>
              <a:t>17.10.2023</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2900871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7363E8AD-4F80-492A-97A9-79DD5BB5D54F}" type="datetimeFigureOut">
              <a:rPr lang="ro-RO" smtClean="0"/>
              <a:t>17.10.2023</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6139121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a:t>Clic pentru editare stil titlu</a:t>
            </a:r>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7363E8AD-4F80-492A-97A9-79DD5BB5D54F}" type="datetimeFigureOut">
              <a:rPr lang="ro-RO" smtClean="0"/>
              <a:t>17.10.2023</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3046061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p>
        </p:txBody>
      </p:sp>
      <p:sp>
        <p:nvSpPr>
          <p:cNvPr id="3" name="Substituent text vertical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363E8AD-4F80-492A-97A9-79DD5BB5D54F}" type="datetimeFigureOut">
              <a:rPr lang="ro-RO" smtClean="0"/>
              <a:t>17.10.2023</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2799723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a:t>Clic pentru editare stil titlu</a:t>
            </a:r>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10"/>
          </p:nvPr>
        </p:nvSpPr>
        <p:spPr/>
        <p:txBody>
          <a:bodyPr/>
          <a:lstStyle/>
          <a:p>
            <a:fld id="{7363E8AD-4F80-492A-97A9-79DD5BB5D54F}" type="datetimeFigureOut">
              <a:rPr lang="ro-RO" smtClean="0"/>
              <a:t>17.10.2023</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0B6C7AF6-F5DD-4AA3-9281-1BCA95A92161}" type="slidenum">
              <a:rPr lang="ro-RO" smtClean="0"/>
              <a:t>‹#›</a:t>
            </a:fld>
            <a:endParaRPr lang="ro-RO"/>
          </a:p>
        </p:txBody>
      </p:sp>
    </p:spTree>
    <p:extLst>
      <p:ext uri="{BB962C8B-B14F-4D97-AF65-F5344CB8AC3E}">
        <p14:creationId xmlns:p14="http://schemas.microsoft.com/office/powerpoint/2010/main" val="10129859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10/17/2023</a:t>
            </a:fld>
            <a:endParaRPr lang="en-US" dirty="0"/>
          </a:p>
        </p:txBody>
      </p:sp>
      <p:sp>
        <p:nvSpPr>
          <p:cNvPr id="5" name="Footer Placeholder 4">
            <a:extLst>
              <a:ext uri="{FF2B5EF4-FFF2-40B4-BE49-F238E27FC236}">
                <a16:creationId xmlns=""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00999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5" name="Footer Placeholder 4">
            <a:extLst>
              <a:ext uri="{FF2B5EF4-FFF2-40B4-BE49-F238E27FC236}">
                <a16:creationId xmlns=""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793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5" name="Footer Placeholder 4">
            <a:extLst>
              <a:ext uri="{FF2B5EF4-FFF2-40B4-BE49-F238E27FC236}">
                <a16:creationId xmlns=""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33782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6" name="Footer Placeholder 5">
            <a:extLst>
              <a:ext uri="{FF2B5EF4-FFF2-40B4-BE49-F238E27FC236}">
                <a16:creationId xmlns=""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2897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8" name="Footer Placeholder 7">
            <a:extLst>
              <a:ext uri="{FF2B5EF4-FFF2-40B4-BE49-F238E27FC236}">
                <a16:creationId xmlns=""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410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4" name="Footer Placeholder 3">
            <a:extLst>
              <a:ext uri="{FF2B5EF4-FFF2-40B4-BE49-F238E27FC236}">
                <a16:creationId xmlns=""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7641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3" name="Footer Placeholder 2">
            <a:extLst>
              <a:ext uri="{FF2B5EF4-FFF2-40B4-BE49-F238E27FC236}">
                <a16:creationId xmlns=""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474828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6" name="Footer Placeholder 5">
            <a:extLst>
              <a:ext uri="{FF2B5EF4-FFF2-40B4-BE49-F238E27FC236}">
                <a16:creationId xmlns=""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1905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6" name="Footer Placeholder 5">
            <a:extLst>
              <a:ext uri="{FF2B5EF4-FFF2-40B4-BE49-F238E27FC236}">
                <a16:creationId xmlns=""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189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5" name="Footer Placeholder 4">
            <a:extLst>
              <a:ext uri="{FF2B5EF4-FFF2-40B4-BE49-F238E27FC236}">
                <a16:creationId xmlns=""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14300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10/17/2023</a:t>
            </a:fld>
            <a:endParaRPr lang="en-US"/>
          </a:p>
        </p:txBody>
      </p:sp>
      <p:sp>
        <p:nvSpPr>
          <p:cNvPr id="5" name="Footer Placeholder 4">
            <a:extLst>
              <a:ext uri="{FF2B5EF4-FFF2-40B4-BE49-F238E27FC236}">
                <a16:creationId xmlns=""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66042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D32EF37-9A43-49D5-8114-B64F19C5389B}" type="datetimeFigureOut">
              <a:rPr lang="en-US" smtClean="0"/>
              <a:t>10/17/2023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4FAB769-F858-42EF-9842-395093D3FE1B}" type="slidenum">
              <a:rPr lang="en-US" smtClean="0"/>
              <a:t>‹#›</a:t>
            </a:fld>
            <a:endParaRPr lang="en-US"/>
          </a:p>
        </p:txBody>
      </p:sp>
    </p:spTree>
    <p:extLst>
      <p:ext uri="{BB962C8B-B14F-4D97-AF65-F5344CB8AC3E}">
        <p14:creationId xmlns:p14="http://schemas.microsoft.com/office/powerpoint/2010/main" val="397975305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image" Target="../media/image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6.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476250" y="1526977"/>
            <a:ext cx="11247461"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3" name="Line"/>
          <p:cNvSpPr/>
          <p:nvPr/>
        </p:nvSpPr>
        <p:spPr>
          <a:xfrm>
            <a:off x="476250" y="446484"/>
            <a:ext cx="11247461" cy="0"/>
          </a:xfrm>
          <a:prstGeom prst="line">
            <a:avLst/>
          </a:prstGeom>
          <a:ln w="12700">
            <a:solidFill>
              <a:srgbClr val="444444">
                <a:alpha val="30000"/>
              </a:srgbClr>
            </a:solidFill>
            <a:miter lim="400000"/>
          </a:ln>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4" name="Title Text"/>
          <p:cNvSpPr txBox="1">
            <a:spLocks noGrp="1"/>
          </p:cNvSpPr>
          <p:nvPr>
            <p:ph type="title"/>
          </p:nvPr>
        </p:nvSpPr>
        <p:spPr>
          <a:xfrm>
            <a:off x="476250" y="562570"/>
            <a:ext cx="11239500"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476250" y="1848445"/>
            <a:ext cx="11239500" cy="428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5929312" y="6509742"/>
            <a:ext cx="291747" cy="297389"/>
          </a:xfrm>
          <a:prstGeom prst="rect">
            <a:avLst/>
          </a:prstGeom>
          <a:ln w="12700">
            <a:miter lim="400000"/>
          </a:ln>
        </p:spPr>
        <p:txBody>
          <a:bodyPr wrap="none" lIns="50800" tIns="50800" rIns="50800" bIns="50800">
            <a:spAutoFit/>
          </a:bodyPr>
          <a:lstStyle>
            <a:lvl1pPr>
              <a:defRPr sz="1266">
                <a:solidFill>
                  <a:srgbClr val="4C4946"/>
                </a:solidFill>
              </a:defRPr>
            </a:lvl1pPr>
          </a:lstStyle>
          <a:p>
            <a:fld id="{86CB4B4D-7CA3-9044-876B-883B54F8677D}" type="slidenum">
              <a:t>‹#›</a:t>
            </a:fld>
            <a:endParaRPr/>
          </a:p>
        </p:txBody>
      </p:sp>
    </p:spTree>
    <p:extLst>
      <p:ext uri="{BB962C8B-B14F-4D97-AF65-F5344CB8AC3E}">
        <p14:creationId xmlns:p14="http://schemas.microsoft.com/office/powerpoint/2010/main" val="354194399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ransition spd="med"/>
  <p:txStyles>
    <p:titleStyle>
      <a:lvl1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1pPr>
      <a:lvl2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2pPr>
      <a:lvl3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3pPr>
      <a:lvl4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4pPr>
      <a:lvl5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5pPr>
      <a:lvl6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6pPr>
      <a:lvl7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7pPr>
      <a:lvl8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8pPr>
      <a:lvl9pPr marL="0" marR="0" indent="0" algn="ctr" defTabSz="410751" rtl="0" latinLnBrk="0">
        <a:lnSpc>
          <a:spcPct val="90000"/>
        </a:lnSpc>
        <a:spcBef>
          <a:spcPts val="1125"/>
        </a:spcBef>
        <a:spcAft>
          <a:spcPts val="0"/>
        </a:spcAft>
        <a:buClrTx/>
        <a:buSzTx/>
        <a:buFontTx/>
        <a:buNone/>
        <a:tabLst/>
        <a:defRPr sz="4922" b="0" i="0" u="none" strike="noStrike" cap="none" spc="0" baseline="0">
          <a:solidFill>
            <a:srgbClr val="D93E2B"/>
          </a:solidFill>
          <a:uFillTx/>
          <a:latin typeface="+mn-lt"/>
          <a:ea typeface="+mn-ea"/>
          <a:cs typeface="+mn-cs"/>
          <a:sym typeface="Bodoni SvtyTwo ITC TT-Book"/>
        </a:defRPr>
      </a:lvl9pPr>
    </p:titleStyle>
    <p:bodyStyle>
      <a:lvl1pPr marL="330387"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1pPr>
      <a:lvl2pPr marL="660773"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2pPr>
      <a:lvl3pPr marL="991160"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3pPr>
      <a:lvl4pPr marL="1321547"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4pPr>
      <a:lvl5pPr marL="1651933"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5pPr>
      <a:lvl6pPr marL="1982320"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6pPr>
      <a:lvl7pPr marL="2312707"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7pPr>
      <a:lvl8pPr marL="2643094"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8pPr>
      <a:lvl9pPr marL="2973480" marR="0" indent="-330387" algn="l" defTabSz="410751" rtl="0" latinLnBrk="0">
        <a:lnSpc>
          <a:spcPct val="100000"/>
        </a:lnSpc>
        <a:spcBef>
          <a:spcPts val="1687"/>
        </a:spcBef>
        <a:spcAft>
          <a:spcPts val="0"/>
        </a:spcAft>
        <a:buClr>
          <a:srgbClr val="929292"/>
        </a:buClr>
        <a:buSzPct val="60000"/>
        <a:buFont typeface="Zapf Dingbats"/>
        <a:buChar char="❖"/>
        <a:tabLst/>
        <a:defRPr sz="2531" b="0" i="0" u="none" strike="noStrike" cap="none" spc="0" baseline="0">
          <a:solidFill>
            <a:srgbClr val="414141"/>
          </a:solidFill>
          <a:uFillTx/>
          <a:latin typeface="Palatino"/>
          <a:ea typeface="Palatino"/>
          <a:cs typeface="Palatino"/>
          <a:sym typeface="Palatino"/>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Palatino"/>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10/17/2023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126628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up 22"/>
          <p:cNvGrpSpPr/>
          <p:nvPr/>
        </p:nvGrpSpPr>
        <p:grpSpPr>
          <a:xfrm>
            <a:off x="1" y="228600"/>
            <a:ext cx="2851516" cy="6638628"/>
            <a:chOff x="2487613" y="285750"/>
            <a:chExt cx="2428875" cy="5654676"/>
          </a:xfrm>
        </p:grpSpPr>
        <p:sp>
          <p:nvSpPr>
            <p:cNvPr id="24" name="Formă liberă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ormă liberă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ormă liberă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ormă liberă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ormă liberă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ormă liberă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ormă liberă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ormă liberă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ormă liberă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ormă liberă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ormă liberă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ormă liberă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up 9"/>
          <p:cNvGrpSpPr/>
          <p:nvPr/>
        </p:nvGrpSpPr>
        <p:grpSpPr>
          <a:xfrm>
            <a:off x="27221" y="-786"/>
            <a:ext cx="2356674" cy="6854039"/>
            <a:chOff x="6627813" y="194833"/>
            <a:chExt cx="1952625" cy="5678918"/>
          </a:xfrm>
        </p:grpSpPr>
        <p:sp>
          <p:nvSpPr>
            <p:cNvPr id="11" name="Formă liberă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ormă liberă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ormă liberă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ormă liberă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ormă liberă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ormă liberă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ormă liberă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ormă liberă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ormă liberă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ormă liberă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ormă liberă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ormă liberă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Dreptunghi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Substituent titlu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ro-RO" noProof="0"/>
              <a:t>Faceți clic pentru a edita stilul de titlu coordonator</a:t>
            </a:r>
          </a:p>
        </p:txBody>
      </p:sp>
      <p:sp>
        <p:nvSpPr>
          <p:cNvPr id="3" name="Substituent text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ro-RO" noProof="0" err="1"/>
              <a:t>Faceţi</a:t>
            </a:r>
            <a:r>
              <a:rPr lang="ro-RO" noProof="0"/>
              <a:t> clic pentru a edita Master stiluri text</a:t>
            </a:r>
          </a:p>
          <a:p>
            <a:pPr lvl="1" rtl="0"/>
            <a:r>
              <a:rPr lang="ro-RO" noProof="0"/>
              <a:t>Al doilea nivel</a:t>
            </a:r>
          </a:p>
          <a:p>
            <a:pPr lvl="2" rtl="0"/>
            <a:r>
              <a:rPr lang="ro-RO" noProof="0"/>
              <a:t>Al treilea nivel</a:t>
            </a:r>
          </a:p>
          <a:p>
            <a:pPr lvl="3" rtl="0"/>
            <a:r>
              <a:rPr lang="ro-RO" noProof="0"/>
              <a:t>Al patrulea nivel</a:t>
            </a:r>
          </a:p>
          <a:p>
            <a:pPr lvl="4" rtl="0"/>
            <a:r>
              <a:rPr lang="ro-RO" noProof="0"/>
              <a:t>Al cincilea nivel</a:t>
            </a:r>
          </a:p>
        </p:txBody>
      </p:sp>
      <p:sp>
        <p:nvSpPr>
          <p:cNvPr id="4" name="Substituent dată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EDCC056F-6652-4351-902B-33F866DD5310}" type="datetime1">
              <a:rPr lang="ro-RO" noProof="0" smtClean="0"/>
              <a:t>17.10.2023</a:t>
            </a:fld>
            <a:endParaRPr lang="ro-RO" noProof="0"/>
          </a:p>
        </p:txBody>
      </p:sp>
      <p:sp>
        <p:nvSpPr>
          <p:cNvPr id="5" name="Substituent subsol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endParaRPr lang="ro-RO" noProof="0"/>
          </a:p>
        </p:txBody>
      </p:sp>
      <p:sp>
        <p:nvSpPr>
          <p:cNvPr id="6" name="Substituent număr diapozitiv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latin typeface="Arial" panose="020B0604020202020204" pitchFamily="34" charset="0"/>
              </a:defRPr>
            </a:lvl1pPr>
          </a:lstStyle>
          <a:p>
            <a:fld id="{D57F1E4F-1CFF-5643-939E-217C01CDF565}" type="slidenum">
              <a:rPr lang="ro-RO" noProof="0" smtClean="0"/>
              <a:pPr/>
              <a:t>‹#›</a:t>
            </a:fld>
            <a:endParaRPr lang="ro-RO" noProof="0"/>
          </a:p>
        </p:txBody>
      </p:sp>
    </p:spTree>
    <p:extLst>
      <p:ext uri="{BB962C8B-B14F-4D97-AF65-F5344CB8AC3E}">
        <p14:creationId xmlns:p14="http://schemas.microsoft.com/office/powerpoint/2010/main" val="424364174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Arial" panose="020B0604020202020204" pitchFamily="34" charset="0"/>
          <a:ea typeface="+mj-ea"/>
          <a:cs typeface="+mj-cs"/>
        </a:defRPr>
      </a:lvl1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98C7D9C-F366-4B7E-8E26-24544D7F6D6D}" type="datetimeFigureOut">
              <a:rPr lang="ro-RO" smtClean="0"/>
              <a:t>17.10.2023</a:t>
            </a:fld>
            <a:endParaRPr lang="ro-RO"/>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o-RO"/>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10857F8-6359-407C-AEEF-2AA2EFF8CE26}" type="slidenum">
              <a:rPr lang="ro-RO" smtClean="0"/>
              <a:t>‹#›</a:t>
            </a:fld>
            <a:endParaRPr lang="ro-RO"/>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42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431B20-583D-4274-AE9D-590C6C58A99F}" type="datetimeFigureOut">
              <a:rPr lang="en-US" smtClean="0"/>
              <a:t>10/17/2023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9D9CB75-BDEE-4D1C-94DF-4D17A754685D}" type="slidenum">
              <a:rPr lang="en-US" smtClean="0"/>
              <a:t>‹#›</a:t>
            </a:fld>
            <a:endParaRPr lang="en-US"/>
          </a:p>
        </p:txBody>
      </p:sp>
    </p:spTree>
    <p:extLst>
      <p:ext uri="{BB962C8B-B14F-4D97-AF65-F5344CB8AC3E}">
        <p14:creationId xmlns:p14="http://schemas.microsoft.com/office/powerpoint/2010/main" val="934590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 xmlns:a16="http://schemas.microsoft.com/office/drawing/2014/main" id="{D99EE594-557D-EFBD-5768-16826B27E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 xmlns:a16="http://schemas.microsoft.com/office/drawing/2014/main" id="{DA83AB16-6F88-764A-8CAB-AC61C1908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 xmlns:a16="http://schemas.microsoft.com/office/drawing/2014/main" id="{93F1EE36-F610-6896-2A7C-FA35CF363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84058-4F69-4B19-BECE-0AEC35E17747}" type="datetimeFigureOut">
              <a:rPr lang="en-US" smtClean="0"/>
              <a:t>10/17/2023</a:t>
            </a:fld>
            <a:endParaRPr lang="en-US"/>
          </a:p>
        </p:txBody>
      </p:sp>
      <p:sp>
        <p:nvSpPr>
          <p:cNvPr id="5" name="Substituent subsol 4">
            <a:extLst>
              <a:ext uri="{FF2B5EF4-FFF2-40B4-BE49-F238E27FC236}">
                <a16:creationId xmlns="" xmlns:a16="http://schemas.microsoft.com/office/drawing/2014/main" id="{9B0A2385-D083-DE1E-FCD3-3B231BC26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 xmlns:a16="http://schemas.microsoft.com/office/drawing/2014/main" id="{DC6335BA-5522-DE5D-7CEE-4B6687D879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DE37-B719-4CAA-BC4F-B4DA9F2E9175}" type="slidenum">
              <a:rPr lang="en-US" smtClean="0"/>
              <a:t>‹#›</a:t>
            </a:fld>
            <a:endParaRPr lang="en-US"/>
          </a:p>
        </p:txBody>
      </p:sp>
    </p:spTree>
    <p:extLst>
      <p:ext uri="{BB962C8B-B14F-4D97-AF65-F5344CB8AC3E}">
        <p14:creationId xmlns:p14="http://schemas.microsoft.com/office/powerpoint/2010/main" val="3885167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491902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0D0D4AA-9B8B-49FD-9968-18179DDFC0AF}" type="datetimeFigureOut">
              <a:rPr lang="en-US" smtClean="0"/>
              <a:t>10/17/2023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1C9EAB1-CFFE-4B9B-882E-32AD8219244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9082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Clic pentru editare stil titlu</a:t>
            </a:r>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3E8AD-4F80-492A-97A9-79DD5BB5D54F}" type="datetimeFigureOut">
              <a:rPr lang="ro-RO" smtClean="0"/>
              <a:t>17.10.2023</a:t>
            </a:fld>
            <a:endParaRPr lang="ro-RO"/>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C7AF6-F5DD-4AA3-9281-1BCA95A92161}" type="slidenum">
              <a:rPr lang="ro-RO" smtClean="0"/>
              <a:t>‹#›</a:t>
            </a:fld>
            <a:endParaRPr lang="ro-RO"/>
          </a:p>
        </p:txBody>
      </p:sp>
    </p:spTree>
    <p:extLst>
      <p:ext uri="{BB962C8B-B14F-4D97-AF65-F5344CB8AC3E}">
        <p14:creationId xmlns:p14="http://schemas.microsoft.com/office/powerpoint/2010/main" val="30421846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10/17/2023</a:t>
            </a:fld>
            <a:endParaRPr lang="en-US" dirty="0"/>
          </a:p>
        </p:txBody>
      </p:sp>
      <p:sp>
        <p:nvSpPr>
          <p:cNvPr id="5" name="Footer Placeholder 4">
            <a:extLst>
              <a:ext uri="{FF2B5EF4-FFF2-40B4-BE49-F238E27FC236}">
                <a16:creationId xmlns=""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97069394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D32EF37-9A43-49D5-8114-B64F19C5389B}" type="datetimeFigureOut">
              <a:rPr lang="en-US" smtClean="0"/>
              <a:t>10/17/2023</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4FAB769-F858-42EF-9842-395093D3FE1B}" type="slidenum">
              <a:rPr lang="en-US" smtClean="0"/>
              <a:t>‹#›</a:t>
            </a:fld>
            <a:endParaRPr lang="en-US"/>
          </a:p>
        </p:txBody>
      </p:sp>
    </p:spTree>
    <p:extLst>
      <p:ext uri="{BB962C8B-B14F-4D97-AF65-F5344CB8AC3E}">
        <p14:creationId xmlns:p14="http://schemas.microsoft.com/office/powerpoint/2010/main" val="2392695640"/>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8" Type="http://schemas.openxmlformats.org/officeDocument/2006/relationships/hyperlink" Target="https://ro.wikipedia.org/wiki/%C3%8Enghe%C8%9Bat%C4%83" TargetMode="External"/><Relationship Id="rId3" Type="http://schemas.openxmlformats.org/officeDocument/2006/relationships/image" Target="../media/image15.svg"/><Relationship Id="rId7" Type="http://schemas.openxmlformats.org/officeDocument/2006/relationships/hyperlink" Target="https://ro.wikipedia.org/w/index.php?title=Praline&amp;action=edit&amp;redlink=1" TargetMode="External"/><Relationship Id="rId2" Type="http://schemas.openxmlformats.org/officeDocument/2006/relationships/image" Target="../media/image14.png"/><Relationship Id="rId1" Type="http://schemas.openxmlformats.org/officeDocument/2006/relationships/slideLayout" Target="../slideLayouts/slideLayout78.xml"/><Relationship Id="rId6" Type="http://schemas.openxmlformats.org/officeDocument/2006/relationships/hyperlink" Target="https://ro.wikipedia.org/wiki/Lapte" TargetMode="External"/><Relationship Id="rId5" Type="http://schemas.openxmlformats.org/officeDocument/2006/relationships/hyperlink" Target="https://ro.wikipedia.org/wiki/Zah%C4%83r" TargetMode="External"/><Relationship Id="rId4" Type="http://schemas.openxmlformats.org/officeDocument/2006/relationships/hyperlink" Target="https://ro.wikipedia.org/wiki/Cacao" TargetMode="External"/><Relationship Id="rId9"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8.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customXml" Target="../ink/ink1.xml"/><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9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190.png"/></Relationships>
</file>

<file path=ppt/slides/_rels/slide36.xml.rels><?xml version="1.0" encoding="UTF-8" standalone="yes"?>
<Relationships xmlns="http://schemas.openxmlformats.org/package/2006/relationships"><Relationship Id="rId3" Type="http://schemas.openxmlformats.org/officeDocument/2006/relationships/hyperlink" Target="https://ro.wikipedia.org/wiki/L%C4%83m%C3%A2i" TargetMode="External"/><Relationship Id="rId2" Type="http://schemas.openxmlformats.org/officeDocument/2006/relationships/hyperlink" Target="https://intersect.org.ro/risipa-alimentara/" TargetMode="External"/><Relationship Id="rId1" Type="http://schemas.openxmlformats.org/officeDocument/2006/relationships/slideLayout" Target="../slideLayouts/slideLayout89.xml"/><Relationship Id="rId5" Type="http://schemas.openxmlformats.org/officeDocument/2006/relationships/hyperlink" Target="https://www.doc.ro/dieta-si-sport/lamai-10-beneficii-miraculoase" TargetMode="External"/><Relationship Id="rId4" Type="http://schemas.openxmlformats.org/officeDocument/2006/relationships/hyperlink" Target="https://lasa-masafiu.eu/sanatos/lamai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3" Type="http://schemas.openxmlformats.org/officeDocument/2006/relationships/hyperlink" Target="http://legislatie.just.ro/Public/DetaliiDocumentAfis/210624" TargetMode="External"/><Relationship Id="rId2" Type="http://schemas.openxmlformats.org/officeDocument/2006/relationships/hyperlink" Target="http://legislatie.just.ro/Public/DetaliiDocumentAfis/202875" TargetMode="External"/><Relationship Id="rId1" Type="http://schemas.openxmlformats.org/officeDocument/2006/relationships/slideLayout" Target="../slideLayouts/slideLayout115.xml"/><Relationship Id="rId4" Type="http://schemas.openxmlformats.org/officeDocument/2006/relationships/hyperlink" Target="https://eur-lex.europa.eu/legal-content/RO/TXT/PDF/?uri=OJ:C:2017:361:FULL&amp;from=E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12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123.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3.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5.jpeg"/><Relationship Id="rId1" Type="http://schemas.openxmlformats.org/officeDocument/2006/relationships/slideLayout" Target="../slideLayouts/slideLayout12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39.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3" Type="http://schemas.openxmlformats.org/officeDocument/2006/relationships/hyperlink" Target="https://foodwastecombat.com/wp-content/uploads/2021/05/Ghidul-anti-risipa-Food-Waste-Combat-2020-Web.pdf" TargetMode="External"/><Relationship Id="rId2" Type="http://schemas.openxmlformats.org/officeDocument/2006/relationships/hyperlink" Target="https://ro.shjumpmachine.com/fruit-processing-line/fruit-juice-processing-line/orange-juice-processing-line.html" TargetMode="External"/><Relationship Id="rId1" Type="http://schemas.openxmlformats.org/officeDocument/2006/relationships/slideLayout" Target="../slideLayouts/slideLayout140.xml"/><Relationship Id="rId4" Type="http://schemas.openxmlformats.org/officeDocument/2006/relationships/hyperlink" Target="https://www.amfiteatrueconomic.ro/temp/Articol_3117.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5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5.xml"/><Relationship Id="rId1" Type="http://schemas.openxmlformats.org/officeDocument/2006/relationships/slideLayout" Target="../slideLayouts/slideLayout15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4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40.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5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4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s://doi.org/10.1016/j.jclepro.2018.09.164" TargetMode="Externa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hyperlink" Target="http://www.ncbi.nlm.nih.gov/pubmed/35087061" TargetMode="External"/><Relationship Id="rId2" Type="http://schemas.openxmlformats.org/officeDocument/2006/relationships/notesSlide" Target="../notesSlides/notesSlide10.xml"/><Relationship Id="rId1" Type="http://schemas.openxmlformats.org/officeDocument/2006/relationships/slideLayout" Target="../slideLayouts/slideLayout140.xml"/><Relationship Id="rId6" Type="http://schemas.openxmlformats.org/officeDocument/2006/relationships/image" Target="../media/image63.png"/><Relationship Id="rId11" Type="http://schemas.openxmlformats.org/officeDocument/2006/relationships/hyperlink" Target="https://doi.org/10.1038/s41538-021-00121-3" TargetMode="External"/><Relationship Id="rId5" Type="http://schemas.openxmlformats.org/officeDocument/2006/relationships/image" Target="../media/image62.png"/><Relationship Id="rId10" Type="http://schemas.openxmlformats.org/officeDocument/2006/relationships/hyperlink" Target="https://doi.org/10.1016/j.biortech.2020.123575" TargetMode="External"/><Relationship Id="rId4" Type="http://schemas.openxmlformats.org/officeDocument/2006/relationships/image" Target="../media/image61.png"/><Relationship Id="rId9" Type="http://schemas.openxmlformats.org/officeDocument/2006/relationships/hyperlink" Target="https://doi.org/10.1039/C8CS00543E" TargetMode="External"/><Relationship Id="rId14" Type="http://schemas.openxmlformats.org/officeDocument/2006/relationships/hyperlink" Target="https://doi.org/10.1016/j.biotechadv.2019.06.01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5332" y="1383526"/>
            <a:ext cx="8121064" cy="3168241"/>
          </a:xfrm>
        </p:spPr>
        <p:txBody>
          <a:bodyPr/>
          <a:lstStyle/>
          <a:p>
            <a:pPr algn="l"/>
            <a:r>
              <a:rPr lang="en-AU" dirty="0"/>
              <a:t/>
            </a:r>
            <a:br>
              <a:rPr lang="en-AU" dirty="0"/>
            </a:br>
            <a:r>
              <a:rPr lang="en-AU" sz="6600" dirty="0" err="1">
                <a:latin typeface="Times New Roman" panose="02020603050405020304" pitchFamily="18" charset="0"/>
                <a:cs typeface="Times New Roman" panose="02020603050405020304" pitchFamily="18" charset="0"/>
              </a:rPr>
              <a:t>Risipa</a:t>
            </a:r>
            <a:r>
              <a:rPr lang="en-AU" sz="6600" dirty="0">
                <a:latin typeface="Times New Roman" panose="02020603050405020304" pitchFamily="18" charset="0"/>
                <a:cs typeface="Times New Roman" panose="02020603050405020304" pitchFamily="18" charset="0"/>
              </a:rPr>
              <a:t> </a:t>
            </a:r>
            <a:r>
              <a:rPr lang="en-AU" sz="6600" dirty="0" err="1">
                <a:latin typeface="Times New Roman" panose="02020603050405020304" pitchFamily="18" charset="0"/>
                <a:cs typeface="Times New Roman" panose="02020603050405020304" pitchFamily="18" charset="0"/>
              </a:rPr>
              <a:t>Alimentara</a:t>
            </a:r>
            <a:r>
              <a:rPr lang="en-AU" sz="6600" dirty="0">
                <a:latin typeface="Times New Roman" panose="02020603050405020304" pitchFamily="18" charset="0"/>
                <a:cs typeface="Times New Roman" panose="02020603050405020304" pitchFamily="18" charset="0"/>
              </a:rPr>
              <a:t/>
            </a:r>
            <a:br>
              <a:rPr lang="en-AU" sz="6600" dirty="0">
                <a:latin typeface="Times New Roman" panose="02020603050405020304" pitchFamily="18" charset="0"/>
                <a:cs typeface="Times New Roman" panose="02020603050405020304" pitchFamily="18" charset="0"/>
              </a:rPr>
            </a:br>
            <a:r>
              <a:rPr lang="en-AU" sz="6600" dirty="0" err="1">
                <a:latin typeface="Times New Roman" panose="02020603050405020304" pitchFamily="18" charset="0"/>
                <a:cs typeface="Times New Roman" panose="02020603050405020304" pitchFamily="18" charset="0"/>
              </a:rPr>
              <a:t>Ananas</a:t>
            </a:r>
            <a:r>
              <a:rPr lang="en-AU" sz="6600" dirty="0">
                <a:latin typeface="Times New Roman" panose="02020603050405020304" pitchFamily="18" charset="0"/>
                <a:cs typeface="Times New Roman" panose="02020603050405020304" pitchFamily="18" charset="0"/>
              </a:rPr>
              <a:t/>
            </a:r>
            <a:br>
              <a:rPr lang="en-AU" sz="6600" dirty="0">
                <a:latin typeface="Times New Roman" panose="02020603050405020304" pitchFamily="18" charset="0"/>
                <a:cs typeface="Times New Roman" panose="02020603050405020304" pitchFamily="18" charset="0"/>
              </a:rPr>
            </a:br>
            <a:endParaRPr lang="ro-RO" sz="66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838121" y="4257567"/>
            <a:ext cx="2785739" cy="1096899"/>
          </a:xfrm>
        </p:spPr>
        <p:txBody>
          <a:bodyPr>
            <a:normAutofit/>
          </a:bodyPr>
          <a:lstStyle/>
          <a:p>
            <a:pPr algn="l"/>
            <a:r>
              <a:rPr lang="en-AU" b="1" dirty="0" err="1">
                <a:solidFill>
                  <a:schemeClr val="tx1"/>
                </a:solidFill>
                <a:latin typeface="Times New Roman" panose="02020603050405020304" pitchFamily="18" charset="0"/>
                <a:cs typeface="Times New Roman" panose="02020603050405020304" pitchFamily="18" charset="0"/>
              </a:rPr>
              <a:t>Gavriliu</a:t>
            </a:r>
            <a:r>
              <a:rPr lang="en-AU" b="1" dirty="0">
                <a:solidFill>
                  <a:schemeClr val="tx1"/>
                </a:solidFill>
                <a:latin typeface="Times New Roman" panose="02020603050405020304" pitchFamily="18" charset="0"/>
                <a:cs typeface="Times New Roman" panose="02020603050405020304" pitchFamily="18" charset="0"/>
              </a:rPr>
              <a:t> Ioana-Gabriela</a:t>
            </a:r>
          </a:p>
          <a:p>
            <a:pPr algn="l"/>
            <a:r>
              <a:rPr lang="en-AU" b="1" dirty="0">
                <a:solidFill>
                  <a:schemeClr val="tx1"/>
                </a:solidFill>
                <a:latin typeface="Times New Roman" panose="02020603050405020304" pitchFamily="18" charset="0"/>
                <a:cs typeface="Times New Roman" panose="02020603050405020304" pitchFamily="18" charset="0"/>
              </a:rPr>
              <a:t>TPPA-601</a:t>
            </a:r>
            <a:endParaRPr lang="ro-RO"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65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28A3F3-E244-43ED-B23E-DCCB7BB43123}"/>
              </a:ext>
            </a:extLst>
          </p:cNvPr>
          <p:cNvSpPr>
            <a:spLocks noGrp="1"/>
          </p:cNvSpPr>
          <p:nvPr>
            <p:ph type="title"/>
          </p:nvPr>
        </p:nvSpPr>
        <p:spPr/>
        <p:txBody>
          <a:bodyPr/>
          <a:lstStyle/>
          <a:p>
            <a:r>
              <a:rPr lang="ro-RO" dirty="0"/>
              <a:t>Risipa alimentară a iaurtului în România</a:t>
            </a:r>
            <a:endParaRPr lang="en-US" dirty="0"/>
          </a:p>
        </p:txBody>
      </p:sp>
      <p:sp>
        <p:nvSpPr>
          <p:cNvPr id="3" name="Content Placeholder 2">
            <a:extLst>
              <a:ext uri="{FF2B5EF4-FFF2-40B4-BE49-F238E27FC236}">
                <a16:creationId xmlns="" xmlns:a16="http://schemas.microsoft.com/office/drawing/2014/main" id="{1943DEED-0DC1-4D2D-9A71-55700A824C86}"/>
              </a:ext>
            </a:extLst>
          </p:cNvPr>
          <p:cNvSpPr>
            <a:spLocks noGrp="1"/>
          </p:cNvSpPr>
          <p:nvPr>
            <p:ph idx="1"/>
          </p:nvPr>
        </p:nvSpPr>
        <p:spPr/>
        <p:txBody>
          <a:bodyPr>
            <a:normAutofit/>
          </a:bodyPr>
          <a:lstStyle/>
          <a:p>
            <a:pPr marL="0" indent="0" algn="just">
              <a:buNone/>
            </a:pPr>
            <a:r>
              <a:rPr lang="ro-RO" sz="2800" dirty="0"/>
              <a:t>	În România, risipa alimentară a iaurtului poate fi o problemă din cauza datelor de expirare scurte sau a ambalajelor deteriorate în urma prelucrării sau a transportului. Mulți producători si magazine lucrează cu organizații care redistribuie alimentele către persoanele nevoiașe. De asemena, se promovează și donarea iaurtului către ferme pentru hrănirea animalelor.</a:t>
            </a:r>
            <a:endParaRPr lang="en-US" sz="2800" dirty="0"/>
          </a:p>
        </p:txBody>
      </p:sp>
    </p:spTree>
    <p:extLst>
      <p:ext uri="{BB962C8B-B14F-4D97-AF65-F5344CB8AC3E}">
        <p14:creationId xmlns:p14="http://schemas.microsoft.com/office/powerpoint/2010/main" val="27389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5FE344-08FE-4610-B97D-CF5FD2D0A7D5}"/>
              </a:ext>
            </a:extLst>
          </p:cNvPr>
          <p:cNvSpPr>
            <a:spLocks noGrp="1"/>
          </p:cNvSpPr>
          <p:nvPr>
            <p:ph type="title"/>
          </p:nvPr>
        </p:nvSpPr>
        <p:spPr/>
        <p:txBody>
          <a:bodyPr/>
          <a:lstStyle/>
          <a:p>
            <a:r>
              <a:rPr lang="ro-RO" dirty="0"/>
              <a:t>Metode de prevenire a risipei alimentare a iaurtului</a:t>
            </a:r>
            <a:endParaRPr lang="en-US" dirty="0"/>
          </a:p>
        </p:txBody>
      </p:sp>
      <p:sp>
        <p:nvSpPr>
          <p:cNvPr id="3" name="Content Placeholder 2">
            <a:extLst>
              <a:ext uri="{FF2B5EF4-FFF2-40B4-BE49-F238E27FC236}">
                <a16:creationId xmlns="" xmlns:a16="http://schemas.microsoft.com/office/drawing/2014/main" id="{ED20C57C-2D1B-4CA8-90AD-85BC15E19595}"/>
              </a:ext>
            </a:extLst>
          </p:cNvPr>
          <p:cNvSpPr>
            <a:spLocks noGrp="1"/>
          </p:cNvSpPr>
          <p:nvPr>
            <p:ph idx="1"/>
          </p:nvPr>
        </p:nvSpPr>
        <p:spPr>
          <a:xfrm>
            <a:off x="677334" y="2089569"/>
            <a:ext cx="8596668" cy="3880773"/>
          </a:xfrm>
        </p:spPr>
        <p:txBody>
          <a:bodyPr/>
          <a:lstStyle/>
          <a:p>
            <a:pPr marL="457200" lvl="1" indent="0">
              <a:buNone/>
            </a:pPr>
            <a:r>
              <a:rPr lang="ro-RO" sz="2800" dirty="0"/>
              <a:t>	Câteva metode de prevenție pot fi următoarele</a:t>
            </a:r>
            <a:r>
              <a:rPr lang="en-US" sz="2800" dirty="0"/>
              <a:t>:</a:t>
            </a:r>
          </a:p>
          <a:p>
            <a:pPr marL="457200" lvl="1" indent="0">
              <a:buNone/>
            </a:pPr>
            <a:r>
              <a:rPr lang="en-US" sz="2800" dirty="0"/>
              <a:t>	-ad</a:t>
            </a:r>
            <a:r>
              <a:rPr lang="ro-RO" sz="2800" dirty="0"/>
              <a:t>ăugarea de amelioratori ce duce la eliminarea datei de expirare</a:t>
            </a:r>
            <a:r>
              <a:rPr lang="en-US" sz="2800"/>
              <a:t>;</a:t>
            </a:r>
            <a:endParaRPr lang="ro-RO" sz="2800" dirty="0"/>
          </a:p>
          <a:p>
            <a:pPr marL="457200" lvl="1" indent="0">
              <a:buNone/>
            </a:pPr>
            <a:r>
              <a:rPr lang="ro-RO" sz="2800" dirty="0"/>
              <a:t>	-consumarea până la termenul de valabilitate</a:t>
            </a:r>
            <a:r>
              <a:rPr lang="en-US" sz="2800" dirty="0"/>
              <a:t>;</a:t>
            </a:r>
            <a:endParaRPr lang="ro-RO" sz="2800" dirty="0"/>
          </a:p>
          <a:p>
            <a:pPr marL="457200" lvl="1" indent="0">
              <a:buNone/>
            </a:pPr>
            <a:r>
              <a:rPr lang="ro-RO" sz="2800" dirty="0"/>
              <a:t>	-atenție în ceea ce privește transportul și depozitarea. </a:t>
            </a:r>
            <a:r>
              <a:rPr lang="ro-RO" dirty="0"/>
              <a:t>	</a:t>
            </a:r>
          </a:p>
        </p:txBody>
      </p:sp>
    </p:spTree>
    <p:extLst>
      <p:ext uri="{BB962C8B-B14F-4D97-AF65-F5344CB8AC3E}">
        <p14:creationId xmlns:p14="http://schemas.microsoft.com/office/powerpoint/2010/main" val="336468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C68203EA-10E0-3695-41F4-B5DBF3B71A14}"/>
              </a:ext>
            </a:extLst>
          </p:cNvPr>
          <p:cNvSpPr>
            <a:spLocks noGrp="1"/>
          </p:cNvSpPr>
          <p:nvPr>
            <p:ph type="ctrTitle"/>
          </p:nvPr>
        </p:nvSpPr>
        <p:spPr>
          <a:xfrm>
            <a:off x="1369887" y="249060"/>
            <a:ext cx="9144000" cy="2387600"/>
          </a:xfrm>
        </p:spPr>
        <p:txBody>
          <a:bodyPr>
            <a:normAutofit/>
          </a:bodyPr>
          <a:lstStyle/>
          <a:p>
            <a:r>
              <a:rPr lang="ro-RO" sz="3600" b="1" dirty="0">
                <a:latin typeface="Times New Roman" panose="02020603050405020304" pitchFamily="18" charset="0"/>
                <a:cs typeface="Times New Roman" panose="02020603050405020304" pitchFamily="18" charset="0"/>
              </a:rPr>
              <a:t>Risipa alimentară a alimentelor</a:t>
            </a:r>
            <a:br>
              <a:rPr lang="ro-RO" sz="3600" b="1" dirty="0">
                <a:latin typeface="Times New Roman" panose="02020603050405020304" pitchFamily="18" charset="0"/>
                <a:cs typeface="Times New Roman" panose="02020603050405020304" pitchFamily="18" charset="0"/>
              </a:rPr>
            </a:br>
            <a:r>
              <a:rPr lang="ro-RO" sz="3600" b="1" dirty="0">
                <a:latin typeface="Times New Roman" panose="02020603050405020304" pitchFamily="18" charset="0"/>
                <a:cs typeface="Times New Roman" panose="02020603050405020304" pitchFamily="18" charset="0"/>
              </a:rPr>
              <a:t>Înghețată</a:t>
            </a:r>
            <a:endParaRPr lang="en-US" sz="3600" b="1" dirty="0">
              <a:latin typeface="Times New Roman" panose="02020603050405020304" pitchFamily="18" charset="0"/>
              <a:cs typeface="Times New Roman" panose="02020603050405020304" pitchFamily="18" charset="0"/>
            </a:endParaRPr>
          </a:p>
        </p:txBody>
      </p:sp>
      <p:sp>
        <p:nvSpPr>
          <p:cNvPr id="3" name="Subtitlu 2">
            <a:extLst>
              <a:ext uri="{FF2B5EF4-FFF2-40B4-BE49-F238E27FC236}">
                <a16:creationId xmlns="" xmlns:a16="http://schemas.microsoft.com/office/drawing/2014/main" id="{46AAA72A-3970-E9E2-5703-92C7FFE6A3A4}"/>
              </a:ext>
            </a:extLst>
          </p:cNvPr>
          <p:cNvSpPr>
            <a:spLocks noGrp="1"/>
          </p:cNvSpPr>
          <p:nvPr>
            <p:ph type="subTitle" idx="1"/>
          </p:nvPr>
        </p:nvSpPr>
        <p:spPr>
          <a:xfrm>
            <a:off x="5208997" y="4592548"/>
            <a:ext cx="6558337" cy="1291975"/>
          </a:xfrm>
        </p:spPr>
        <p:txBody>
          <a:bodyPr>
            <a:noAutofit/>
          </a:bodyPr>
          <a:lstStyle/>
          <a:p>
            <a:endParaRPr lang="ro-RO" sz="2000" dirty="0"/>
          </a:p>
          <a:p>
            <a:endParaRPr lang="ro-RO" sz="2000" dirty="0"/>
          </a:p>
          <a:p>
            <a:pPr algn="r"/>
            <a:r>
              <a:rPr lang="ro-RO" sz="2000" dirty="0">
                <a:latin typeface="Times New Roman" panose="02020603050405020304" pitchFamily="18" charset="0"/>
                <a:cs typeface="Times New Roman" panose="02020603050405020304" pitchFamily="18" charset="0"/>
              </a:rPr>
              <a:t>Student</a:t>
            </a:r>
            <a:r>
              <a:rPr lang="en-US" sz="2000" dirty="0">
                <a:latin typeface="Times New Roman" panose="02020603050405020304" pitchFamily="18" charset="0"/>
                <a:cs typeface="Times New Roman" panose="02020603050405020304" pitchFamily="18" charset="0"/>
              </a:rPr>
              <a:t>: GHEORGHESCU Alexandru</a:t>
            </a:r>
          </a:p>
          <a:p>
            <a:pPr algn="r"/>
            <a:r>
              <a:rPr lang="en-US" sz="2000" dirty="0">
                <a:latin typeface="Times New Roman" panose="02020603050405020304" pitchFamily="18" charset="0"/>
                <a:cs typeface="Times New Roman" panose="02020603050405020304" pitchFamily="18" charset="0"/>
              </a:rPr>
              <a:t>TPPA, grupa 601</a:t>
            </a:r>
          </a:p>
        </p:txBody>
      </p:sp>
    </p:spTree>
    <p:extLst>
      <p:ext uri="{BB962C8B-B14F-4D97-AF65-F5344CB8AC3E}">
        <p14:creationId xmlns:p14="http://schemas.microsoft.com/office/powerpoint/2010/main" val="263268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D5074A5D-AF3C-BE8E-6FC3-BFBBA35A9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7035"/>
            <a:ext cx="5924764" cy="6528327"/>
          </a:xfrm>
          <a:prstGeom prst="rect">
            <a:avLst/>
          </a:prstGeom>
        </p:spPr>
      </p:pic>
      <p:sp>
        <p:nvSpPr>
          <p:cNvPr id="2" name="Titlu 1">
            <a:extLst>
              <a:ext uri="{FF2B5EF4-FFF2-40B4-BE49-F238E27FC236}">
                <a16:creationId xmlns="" xmlns:a16="http://schemas.microsoft.com/office/drawing/2014/main" id="{5E07F872-0086-0879-BEDD-6ABAD5156FAC}"/>
              </a:ext>
            </a:extLst>
          </p:cNvPr>
          <p:cNvSpPr>
            <a:spLocks noGrp="1"/>
          </p:cNvSpPr>
          <p:nvPr>
            <p:ph type="title"/>
          </p:nvPr>
        </p:nvSpPr>
        <p:spPr>
          <a:xfrm>
            <a:off x="339048" y="482885"/>
            <a:ext cx="6750122" cy="965771"/>
          </a:xfrm>
        </p:spPr>
        <p:txBody>
          <a:bodyPr>
            <a:normAutofit/>
          </a:bodyPr>
          <a:lstStyle/>
          <a:p>
            <a:r>
              <a:rPr lang="ro-RO" sz="3600" b="1" dirty="0">
                <a:latin typeface="Times New Roman" panose="02020603050405020304" pitchFamily="18" charset="0"/>
                <a:cs typeface="Times New Roman" panose="02020603050405020304" pitchFamily="18" charset="0"/>
              </a:rPr>
              <a:t>Cum definim risipa alimentară?</a:t>
            </a:r>
            <a:endParaRPr lang="en-US" sz="3600" b="1" dirty="0">
              <a:latin typeface="Times New Roman" panose="02020603050405020304" pitchFamily="18" charset="0"/>
              <a:cs typeface="Times New Roman" panose="02020603050405020304" pitchFamily="18" charset="0"/>
            </a:endParaRPr>
          </a:p>
        </p:txBody>
      </p:sp>
      <p:sp>
        <p:nvSpPr>
          <p:cNvPr id="3" name="Substituent conținut 2">
            <a:extLst>
              <a:ext uri="{FF2B5EF4-FFF2-40B4-BE49-F238E27FC236}">
                <a16:creationId xmlns="" xmlns:a16="http://schemas.microsoft.com/office/drawing/2014/main" id="{0C24B353-E08D-DA6B-542C-32DC516A1753}"/>
              </a:ext>
            </a:extLst>
          </p:cNvPr>
          <p:cNvSpPr>
            <a:spLocks noGrp="1"/>
          </p:cNvSpPr>
          <p:nvPr>
            <p:ph idx="1"/>
          </p:nvPr>
        </p:nvSpPr>
        <p:spPr>
          <a:xfrm>
            <a:off x="339047" y="1767155"/>
            <a:ext cx="6102850" cy="4458984"/>
          </a:xfrm>
        </p:spPr>
        <p:txBody>
          <a:bodyPr>
            <a:normAutofit/>
          </a:bodyPr>
          <a:lstStyle/>
          <a:p>
            <a:pPr marL="0" indent="0" algn="just">
              <a:buNone/>
            </a:pPr>
            <a:r>
              <a:rPr lang="en-US" sz="2400" dirty="0">
                <a:latin typeface="Times New Roman" panose="02020603050405020304" pitchFamily="18" charset="0"/>
                <a:cs typeface="Times New Roman" panose="02020603050405020304" pitchFamily="18" charset="0"/>
              </a:rPr>
              <a:t> </a:t>
            </a:r>
            <a:r>
              <a:rPr lang="ro-RO" sz="2400" dirty="0">
                <a:latin typeface="Times New Roman" panose="02020603050405020304" pitchFamily="18" charset="0"/>
                <a:cs typeface="Times New Roman" panose="02020603050405020304" pitchFamily="18" charset="0"/>
              </a:rPr>
              <a:t>Risipa alimentară este totalitatea alimentelor produse pentru consumul uman, care se pierd sau sunt aruncate, de la locul de producție, până când ajung în farfuriile noastre.</a:t>
            </a:r>
            <a:endParaRPr lang="en-US" sz="2400" dirty="0">
              <a:latin typeface="Times New Roman" panose="02020603050405020304" pitchFamily="18" charset="0"/>
              <a:cs typeface="Times New Roman" panose="02020603050405020304" pitchFamily="18" charset="0"/>
            </a:endParaRPr>
          </a:p>
          <a:p>
            <a:pPr marL="0" indent="0" algn="just">
              <a:buNone/>
            </a:pPr>
            <a:r>
              <a:rPr lang="ro-RO" sz="2400" b="1" dirty="0">
                <a:latin typeface="Times New Roman" panose="02020603050405020304" pitchFamily="18" charset="0"/>
                <a:cs typeface="Times New Roman" panose="02020603050405020304" pitchFamily="18" charset="0"/>
              </a:rPr>
              <a:t>Care sunt consecințele risipei alimentare?</a:t>
            </a:r>
            <a:endParaRPr lang="en-US" sz="2400" b="1" dirty="0">
              <a:latin typeface="Times New Roman" panose="02020603050405020304" pitchFamily="18" charset="0"/>
              <a:cs typeface="Times New Roman" panose="02020603050405020304" pitchFamily="18" charset="0"/>
            </a:endParaRPr>
          </a:p>
          <a:p>
            <a:pPr marL="0" indent="0" algn="just">
              <a:buNone/>
            </a:pPr>
            <a:r>
              <a:rPr lang="ro-RO"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ro-RO" sz="2400" dirty="0">
                <a:latin typeface="Times New Roman" panose="02020603050405020304" pitchFamily="18" charset="0"/>
                <a:cs typeface="Times New Roman" panose="02020603050405020304" pitchFamily="18" charset="0"/>
              </a:rPr>
              <a:t>Pierderile mari de alimente au efecte profunde asupra economiei, mediului și a sănătății noastre.</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999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7656A120-5ACE-0406-DAB8-031C82F7F0BD}"/>
              </a:ext>
            </a:extLst>
          </p:cNvPr>
          <p:cNvSpPr>
            <a:spLocks noGrp="1"/>
          </p:cNvSpPr>
          <p:nvPr>
            <p:ph type="title"/>
          </p:nvPr>
        </p:nvSpPr>
        <p:spPr>
          <a:xfrm>
            <a:off x="297951" y="113017"/>
            <a:ext cx="11055849" cy="1577672"/>
          </a:xfrm>
        </p:spPr>
        <p:txBody>
          <a:bodyPr>
            <a:normAutofit/>
          </a:bodyPr>
          <a:lstStyle/>
          <a:p>
            <a:pPr algn="just"/>
            <a:r>
              <a:rPr lang="ro-RO" sz="3200" b="1" dirty="0">
                <a:latin typeface="Times New Roman" panose="02020603050405020304" pitchFamily="18" charset="0"/>
                <a:cs typeface="Times New Roman" panose="02020603050405020304" pitchFamily="18" charset="0"/>
              </a:rPr>
              <a:t>Utilizarea tescovinei  de jamun ca ingredient funcțional pentru a îmbunătăți caracteristicile fizico-chimice și senzoriale ale înghețatei</a:t>
            </a:r>
          </a:p>
        </p:txBody>
      </p:sp>
      <p:sp>
        <p:nvSpPr>
          <p:cNvPr id="3" name="Substituent conținut 2">
            <a:extLst>
              <a:ext uri="{FF2B5EF4-FFF2-40B4-BE49-F238E27FC236}">
                <a16:creationId xmlns="" xmlns:a16="http://schemas.microsoft.com/office/drawing/2014/main" id="{A99AD0DF-A727-F602-68D9-8FE42ADA38F6}"/>
              </a:ext>
            </a:extLst>
          </p:cNvPr>
          <p:cNvSpPr>
            <a:spLocks noGrp="1"/>
          </p:cNvSpPr>
          <p:nvPr>
            <p:ph idx="1"/>
          </p:nvPr>
        </p:nvSpPr>
        <p:spPr>
          <a:xfrm>
            <a:off x="392365" y="2025247"/>
            <a:ext cx="11596098" cy="4719736"/>
          </a:xfrm>
        </p:spPr>
        <p:txBody>
          <a:bodyPr>
            <a:noAutofit/>
          </a:bodyPr>
          <a:lstStyle/>
          <a:p>
            <a:pPr marL="0" indent="0" algn="just">
              <a:buNone/>
            </a:pPr>
            <a:r>
              <a:rPr lang="ro-RO" dirty="0">
                <a:latin typeface="Times New Roman" panose="02020603050405020304" pitchFamily="18" charset="0"/>
                <a:cs typeface="Times New Roman" panose="02020603050405020304" pitchFamily="18" charset="0"/>
              </a:rPr>
              <a:t>Studiile științifice au indicat folosirea a 3 – 4% pulbere de tescovină de jamun au crescut semnificativ proprietățile fizico-chimice ale înghețatei, cum ar fi duritatea, cenușa, fibrele și aciditatea titrabilă, în timp ce conținutul de grăsime, ph-ul și rata de topire au scăzut semnificativ, cu o creștere a nivelului de pulbere de tescovina de jamun.</a:t>
            </a:r>
          </a:p>
          <a:p>
            <a:pPr marL="0" indent="0" algn="just">
              <a:buNone/>
            </a:pPr>
            <a:r>
              <a:rPr lang="ro-RO" dirty="0">
                <a:latin typeface="Times New Roman" panose="02020603050405020304" pitchFamily="18" charset="0"/>
                <a:cs typeface="Times New Roman" panose="02020603050405020304" pitchFamily="18" charset="0"/>
              </a:rPr>
              <a:t>Deoarece consumatorii solicită înghețată sănătoasă, hrănitoare și cu un nivel de  calorii minim, producătorii folosesc pudra de tescovina de jamun pentru a îmbunătăți calitatea înghețatei.</a:t>
            </a:r>
          </a:p>
          <a:p>
            <a:pPr marL="0" indent="0" algn="just">
              <a:buNone/>
            </a:pPr>
            <a:endParaRPr lang="ro-RO" dirty="0">
              <a:latin typeface="Times New Roman" panose="02020603050405020304" pitchFamily="18" charset="0"/>
              <a:cs typeface="Times New Roman" panose="02020603050405020304" pitchFamily="18" charset="0"/>
            </a:endParaRPr>
          </a:p>
          <a:p>
            <a:pPr marL="0" indent="0" algn="just">
              <a:buNone/>
            </a:pPr>
            <a:endParaRPr lang="ro-RO" sz="2400" dirty="0">
              <a:latin typeface="Times New Roman" panose="02020603050405020304" pitchFamily="18" charset="0"/>
              <a:cs typeface="Times New Roman" panose="02020603050405020304" pitchFamily="18" charset="0"/>
            </a:endParaRPr>
          </a:p>
          <a:p>
            <a:pPr marL="0" indent="0" algn="just">
              <a:buNone/>
            </a:pPr>
            <a:endParaRPr lang="ro-RO" sz="2400" dirty="0">
              <a:latin typeface="Times New Roman" panose="02020603050405020304" pitchFamily="18" charset="0"/>
              <a:cs typeface="Times New Roman" panose="02020603050405020304" pitchFamily="18" charset="0"/>
            </a:endParaRPr>
          </a:p>
          <a:p>
            <a:pPr marL="0" indent="0" algn="just">
              <a:buNone/>
            </a:pPr>
            <a:endParaRPr lang="ro-RO" sz="2400" dirty="0">
              <a:latin typeface="Times New Roman" panose="02020603050405020304" pitchFamily="18" charset="0"/>
              <a:cs typeface="Times New Roman" panose="02020603050405020304" pitchFamily="18" charset="0"/>
            </a:endParaRPr>
          </a:p>
          <a:p>
            <a:pPr marL="0" indent="0" algn="just">
              <a:buNone/>
            </a:pPr>
            <a:endParaRPr lang="ro-RO" sz="2400" dirty="0">
              <a:latin typeface="Times New Roman" panose="02020603050405020304" pitchFamily="18" charset="0"/>
              <a:cs typeface="Times New Roman" panose="02020603050405020304" pitchFamily="18" charset="0"/>
            </a:endParaRPr>
          </a:p>
          <a:p>
            <a:pPr marL="0" indent="0" algn="just">
              <a:buNone/>
            </a:pPr>
            <a:endParaRPr lang="ro-RO" sz="2400" dirty="0">
              <a:latin typeface="Times New Roman" panose="02020603050405020304" pitchFamily="18" charset="0"/>
              <a:cs typeface="Times New Roman" panose="02020603050405020304" pitchFamily="18" charset="0"/>
            </a:endParaRPr>
          </a:p>
          <a:p>
            <a:pPr marL="0" indent="0" algn="just">
              <a:buNone/>
            </a:pPr>
            <a:r>
              <a:rPr lang="ro-RO"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2324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9735" y="1917700"/>
            <a:ext cx="6272530" cy="1296035"/>
          </a:xfrm>
        </p:spPr>
        <p:txBody>
          <a:bodyPr/>
          <a:lstStyle/>
          <a:p>
            <a:r>
              <a:rPr lang="ro-RO" altLang="en-US" sz="8000">
                <a:latin typeface="Sitka Small Semibold" charset="0"/>
                <a:cs typeface="Sitka Small Semibold" charset="0"/>
              </a:rPr>
              <a:t>BANANE </a:t>
            </a:r>
          </a:p>
        </p:txBody>
      </p:sp>
      <p:sp>
        <p:nvSpPr>
          <p:cNvPr id="3" name="Subtitle 2"/>
          <p:cNvSpPr>
            <a:spLocks noGrp="1"/>
          </p:cNvSpPr>
          <p:nvPr>
            <p:ph type="subTitle" idx="1"/>
          </p:nvPr>
        </p:nvSpPr>
        <p:spPr>
          <a:xfrm>
            <a:off x="5093970" y="4427220"/>
            <a:ext cx="6346190" cy="1623060"/>
          </a:xfrm>
        </p:spPr>
        <p:txBody>
          <a:bodyPr/>
          <a:lstStyle/>
          <a:p>
            <a:r>
              <a:rPr lang="ro-RO" altLang="en-US"/>
              <a:t>HUTCULEANU Emanuela-Ioana</a:t>
            </a:r>
          </a:p>
          <a:p>
            <a:r>
              <a:rPr lang="ro-RO" altLang="en-US"/>
              <a:t>FACULTATEA: AGRICULTURA</a:t>
            </a:r>
          </a:p>
          <a:p>
            <a:r>
              <a:rPr lang="ro-RO" altLang="en-US"/>
              <a:t>SPECIALIZAREA TPPA, anul III</a:t>
            </a:r>
          </a:p>
        </p:txBody>
      </p:sp>
      <p:sp>
        <p:nvSpPr>
          <p:cNvPr id="4" name="Text Box 3"/>
          <p:cNvSpPr txBox="1"/>
          <p:nvPr/>
        </p:nvSpPr>
        <p:spPr>
          <a:xfrm>
            <a:off x="6334125" y="2838450"/>
            <a:ext cx="316230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altLang="en-US" sz="2400" b="0" i="0" u="none" strike="noStrike" kern="1200" cap="none" spc="0" normalizeH="0" baseline="0" noProof="0">
                <a:ln>
                  <a:noFill/>
                </a:ln>
                <a:solidFill>
                  <a:prstClr val="black"/>
                </a:solidFill>
                <a:effectLst/>
                <a:uLnTx/>
                <a:uFillTx/>
                <a:latin typeface="Franklin Gothic Medium" panose="020B0603020102020204" charset="0"/>
                <a:ea typeface="+mn-ea"/>
                <a:cs typeface="Franklin Gothic Medium" panose="020B0603020102020204" charset="0"/>
              </a:rPr>
              <a:t>RISIPA ALIMENTARA</a:t>
            </a:r>
          </a:p>
        </p:txBody>
      </p:sp>
      <p:sp>
        <p:nvSpPr>
          <p:cNvPr id="5" name="Oval 4"/>
          <p:cNvSpPr/>
          <p:nvPr/>
        </p:nvSpPr>
        <p:spPr>
          <a:xfrm>
            <a:off x="-2484755" y="-795655"/>
            <a:ext cx="5097780" cy="4716780"/>
          </a:xfrm>
          <a:prstGeom prst="ellipse">
            <a:avLst/>
          </a:prstGeom>
          <a:ln>
            <a:solidFill>
              <a:srgbClr val="FFFF00"/>
            </a:solidFill>
          </a:ln>
        </p:spPr>
        <p:style>
          <a:lnRef idx="3">
            <a:schemeClr val="accent4"/>
          </a:lnRef>
          <a:fillRef idx="0">
            <a:srgbClr val="FFFFFF"/>
          </a:fillRef>
          <a:effectRef idx="0">
            <a:srgbClr val="FFFFFF"/>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5"/>
          <p:cNvSpPr/>
          <p:nvPr/>
        </p:nvSpPr>
        <p:spPr>
          <a:xfrm>
            <a:off x="10659745" y="4594860"/>
            <a:ext cx="3222625" cy="3165475"/>
          </a:xfrm>
          <a:prstGeom prst="ellipse">
            <a:avLst/>
          </a:prstGeom>
          <a:solidFill>
            <a:srgbClr val="FFFF00"/>
          </a:solidFill>
          <a:ln>
            <a:solidFill>
              <a:srgbClr val="FFFF00"/>
            </a:solidFill>
          </a:ln>
        </p:spPr>
        <p:style>
          <a:lnRef idx="0">
            <a:srgbClr val="FFFFFF"/>
          </a:lnRef>
          <a:fillRef idx="1">
            <a:schemeClr val="accent4"/>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10279380" y="4253865"/>
            <a:ext cx="3602990" cy="3506470"/>
          </a:xfrm>
          <a:prstGeom prst="ellipse">
            <a:avLst/>
          </a:prstGeom>
          <a:ln>
            <a:solidFill>
              <a:srgbClr val="FFFF00"/>
            </a:solidFill>
          </a:ln>
        </p:spPr>
        <p:style>
          <a:lnRef idx="2">
            <a:schemeClr val="accent4"/>
          </a:lnRef>
          <a:fillRef idx="0">
            <a:srgbClr val="FFFFFF"/>
          </a:fillRef>
          <a:effectRef idx="0">
            <a:srgbClr val="FFFFFF"/>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805" y="993140"/>
            <a:ext cx="10993755" cy="4871720"/>
          </a:xfrm>
        </p:spPr>
        <p:txBody>
          <a:bodyPr>
            <a:normAutofit fontScale="30000" lnSpcReduction="20000"/>
          </a:bodyPr>
          <a:lstStyle/>
          <a:p>
            <a:pPr marL="914400" lvl="2" indent="0">
              <a:buNone/>
            </a:pPr>
            <a:r>
              <a:rPr lang="ro-RO" altLang="en-US" sz="10000"/>
              <a:t>    </a:t>
            </a:r>
            <a:r>
              <a:rPr lang="en-US" sz="9335">
                <a:latin typeface="Yu Gothic" panose="020B0400000000000000" charset="-128"/>
                <a:ea typeface="Yu Gothic" panose="020B0400000000000000" charset="-128"/>
                <a:cs typeface="Corbel" panose="020B0503020204020204" charset="0"/>
              </a:rPr>
              <a:t>Bananele sunt al doilea cel mai frecvent consumat de fructe tropicale la nivel global, cu aproximativ 119,83 milioane de tone produse la nivel mondial, reprezentând 16% din producția mondială de fructe.</a:t>
            </a:r>
          </a:p>
          <a:p>
            <a:pPr marL="914400" lvl="2" indent="0">
              <a:buNone/>
            </a:pPr>
            <a:r>
              <a:rPr lang="ro-RO" altLang="en-US" sz="9335">
                <a:latin typeface="Yu Gothic" panose="020B0400000000000000" charset="-128"/>
                <a:ea typeface="Yu Gothic" panose="020B0400000000000000" charset="-128"/>
                <a:cs typeface="Corbel" panose="020B0503020204020204" charset="0"/>
              </a:rPr>
              <a:t>  </a:t>
            </a:r>
            <a:r>
              <a:rPr lang="en-US" sz="9335">
                <a:latin typeface="Yu Gothic" panose="020B0400000000000000" charset="-128"/>
                <a:ea typeface="Yu Gothic" panose="020B0400000000000000" charset="-128"/>
                <a:cs typeface="Corbel" panose="020B0503020204020204" charset="0"/>
              </a:rPr>
              <a:t> Banana conține zaharuri, acizi, vitamina C, aminoacizi și pectină care formează conținutul de solide solubile al fructului și variază în funcție de soiul cultivat și de gradul de maturitate. Bananele pot furniza macro și micro minerale în alimentație precum P, K, Ca, Mg, Na, care, împreună cu carotenoizii din plantă, joacă un rol esențial în funcționarea și valoarea nutritivă</a:t>
            </a:r>
            <a:r>
              <a:rPr lang="ro-RO" altLang="en-US" sz="9335">
                <a:latin typeface="Yu Gothic" panose="020B0400000000000000" charset="-128"/>
                <a:ea typeface="Yu Gothic" panose="020B0400000000000000" charset="-128"/>
                <a:cs typeface="Corbel" panose="020B0503020204020204" charset="0"/>
              </a:rPr>
              <a:t>.</a:t>
            </a:r>
          </a:p>
        </p:txBody>
      </p:sp>
      <p:sp>
        <p:nvSpPr>
          <p:cNvPr id="5" name="Flowchart: Connector 4"/>
          <p:cNvSpPr/>
          <p:nvPr/>
        </p:nvSpPr>
        <p:spPr>
          <a:xfrm>
            <a:off x="-1541145" y="-149225"/>
            <a:ext cx="2493010" cy="7185025"/>
          </a:xfrm>
          <a:prstGeom prst="flowChartConnector">
            <a:avLst/>
          </a:prstGeom>
          <a:ln>
            <a:solidFill>
              <a:srgbClr val="FFFF00"/>
            </a:solidFill>
          </a:ln>
        </p:spPr>
        <p:style>
          <a:lnRef idx="2">
            <a:schemeClr val="accent1"/>
          </a:lnRef>
          <a:fillRef idx="0">
            <a:srgbClr val="FFFFFF"/>
          </a:fillRef>
          <a:effectRef idx="0">
            <a:srgbClr val="FFFFFF"/>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67105"/>
            <a:ext cx="10515600" cy="4351338"/>
          </a:xfrm>
        </p:spPr>
        <p:txBody>
          <a:bodyPr>
            <a:noAutofit/>
          </a:bodyPr>
          <a:lstStyle/>
          <a:p>
            <a:pPr marL="0" indent="0">
              <a:buNone/>
            </a:pPr>
            <a:r>
              <a:rPr lang="ro-RO" altLang="en-US" sz="2500"/>
              <a:t> </a:t>
            </a:r>
            <a:r>
              <a:rPr lang="ro-RO" altLang="en-US" sz="2700"/>
              <a:t> </a:t>
            </a:r>
            <a:r>
              <a:rPr lang="en-US" sz="2700">
                <a:latin typeface="Yu Gothic" panose="020B0400000000000000" charset="-128"/>
                <a:ea typeface="Yu Gothic" panose="020B0400000000000000" charset="-128"/>
                <a:cs typeface="Corbel" panose="020B0503020204020204" charset="0"/>
              </a:rPr>
              <a:t>Majoritatea deșeurilor produse din consumul de banane provin din coajă, care reprezintă 30% până la 40% din greutate, rezultând aproximativ 3,5 milioane de tone de deșeuri de coajă de banană pe an.</a:t>
            </a:r>
          </a:p>
          <a:p>
            <a:pPr marL="0" indent="0">
              <a:buNone/>
            </a:pPr>
            <a:r>
              <a:rPr lang="en-US" sz="2700">
                <a:latin typeface="Yu Gothic" panose="020B0400000000000000" charset="-128"/>
                <a:ea typeface="Yu Gothic" panose="020B0400000000000000" charset="-128"/>
                <a:cs typeface="Corbel" panose="020B0503020204020204" charset="0"/>
              </a:rPr>
              <a:t>  Industria bananelor produce o cantitate mare de deșeuri lignocelulozice care pot fi utilizate în diferite procese de recuperare, cum ar fi biocombustibili , tratarea apelor uzate, bioplastice, îngrășăminte organice și aplicații de nanotehnologie.</a:t>
            </a:r>
          </a:p>
          <a:p>
            <a:pPr marL="0" indent="0">
              <a:buNone/>
            </a:pPr>
            <a:r>
              <a:rPr lang="en-US" sz="2700">
                <a:latin typeface="Yu Gothic" panose="020B0400000000000000" charset="-128"/>
                <a:ea typeface="Yu Gothic" panose="020B0400000000000000" charset="-128"/>
                <a:cs typeface="Corbel" panose="020B0503020204020204" charset="0"/>
              </a:rPr>
              <a:t>   Cojile de banane sunt bogate în micronutrienți, ceea ce sugerează utilizarea lor pentru a îmbunătăți calitatea solului și randamentul culturilor, fie prin utilizarea lor ca amelior organic al solului, fie pentru a produce compost pentru a satisface cerințele specifice ale plantelor</a:t>
            </a:r>
            <a:r>
              <a:rPr lang="ro-RO" altLang="en-US" sz="2700">
                <a:latin typeface="Yu Gothic" panose="020B0400000000000000" charset="-128"/>
                <a:ea typeface="Yu Gothic" panose="020B0400000000000000" charset="-128"/>
                <a:cs typeface="Corbel" panose="020B0503020204020204" charset="0"/>
              </a:rPr>
              <a:t>.</a:t>
            </a:r>
          </a:p>
        </p:txBody>
      </p:sp>
      <p:sp>
        <p:nvSpPr>
          <p:cNvPr id="4" name="Oval 3"/>
          <p:cNvSpPr/>
          <p:nvPr/>
        </p:nvSpPr>
        <p:spPr>
          <a:xfrm>
            <a:off x="9736455" y="5828030"/>
            <a:ext cx="3540125" cy="2851150"/>
          </a:xfrm>
          <a:prstGeom prst="ellipse">
            <a:avLst/>
          </a:prstGeom>
          <a:ln>
            <a:solidFill>
              <a:srgbClr val="FFFF00"/>
            </a:solidFill>
          </a:ln>
        </p:spPr>
        <p:style>
          <a:lnRef idx="2">
            <a:schemeClr val="accent1"/>
          </a:lnRef>
          <a:fillRef idx="0">
            <a:srgbClr val="FFFFFF"/>
          </a:fillRef>
          <a:effectRef idx="0">
            <a:srgbClr val="FFFFFF"/>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1002645" cy="4351655"/>
          </a:xfrm>
        </p:spPr>
        <p:txBody>
          <a:bodyPr>
            <a:normAutofit fontScale="85000" lnSpcReduction="20000"/>
          </a:bodyPr>
          <a:lstStyle/>
          <a:p>
            <a:pPr>
              <a:buFont typeface="Wingdings" panose="05000000000000000000" charset="0"/>
              <a:buChar char="§"/>
            </a:pPr>
            <a:r>
              <a:rPr lang="en-US">
                <a:latin typeface="Yu Gothic" panose="020B0400000000000000" charset="-128"/>
                <a:ea typeface="Yu Gothic" panose="020B0400000000000000" charset="-128"/>
                <a:cs typeface="Corbel" panose="020B0503020204020204" charset="0"/>
              </a:rPr>
              <a:t>Cumpărarea bananelor verzi, fără pete întunecate sau abraziuni pe coji, deoarece au </a:t>
            </a:r>
            <a:r>
              <a:rPr lang="ro-RO" altLang="en-US">
                <a:latin typeface="Yu Gothic" panose="020B0400000000000000" charset="-128"/>
                <a:ea typeface="Yu Gothic" panose="020B0400000000000000" charset="-128"/>
                <a:cs typeface="Corbel" panose="020B0503020204020204" charset="0"/>
              </a:rPr>
              <a:t>o</a:t>
            </a:r>
            <a:r>
              <a:rPr lang="en-US">
                <a:latin typeface="Yu Gothic" panose="020B0400000000000000" charset="-128"/>
                <a:ea typeface="Yu Gothic" panose="020B0400000000000000" charset="-128"/>
                <a:cs typeface="Corbel" panose="020B0503020204020204" charset="0"/>
              </a:rPr>
              <a:t> durată maximă de depozitare, fără a fi nevoie de îngheț</a:t>
            </a:r>
            <a:r>
              <a:rPr lang="ro-RO" altLang="en-US">
                <a:latin typeface="Yu Gothic" panose="020B0400000000000000" charset="-128"/>
                <a:ea typeface="Yu Gothic" panose="020B0400000000000000" charset="-128"/>
                <a:cs typeface="Corbel" panose="020B0503020204020204" charset="0"/>
              </a:rPr>
              <a:t>;</a:t>
            </a:r>
            <a:endParaRPr lang="en-US">
              <a:latin typeface="Yu Gothic" panose="020B0400000000000000" charset="-128"/>
              <a:ea typeface="Yu Gothic" panose="020B0400000000000000" charset="-128"/>
              <a:cs typeface="Corbel" panose="020B0503020204020204" charset="0"/>
            </a:endParaRPr>
          </a:p>
          <a:p>
            <a:pPr>
              <a:buFont typeface="Wingdings" panose="05000000000000000000" charset="0"/>
              <a:buChar char="§"/>
            </a:pPr>
            <a:r>
              <a:rPr lang="ro-RO" altLang="en-US">
                <a:latin typeface="Yu Gothic" panose="020B0400000000000000" charset="-128"/>
                <a:ea typeface="Yu Gothic" panose="020B0400000000000000" charset="-128"/>
                <a:cs typeface="Corbel" panose="020B0503020204020204" charset="0"/>
              </a:rPr>
              <a:t> </a:t>
            </a:r>
            <a:r>
              <a:rPr lang="en-US">
                <a:latin typeface="Yu Gothic" panose="020B0400000000000000" charset="-128"/>
                <a:ea typeface="Yu Gothic" panose="020B0400000000000000" charset="-128"/>
                <a:cs typeface="Corbel" panose="020B0503020204020204" charset="0"/>
              </a:rPr>
              <a:t>Depozitarea bananelor in mod corespunzator: Bananele expuse la temperatura camerei se coc mai lent și uniform. Acestea nu trebuie nu fie expuse la căldură directă sau la lumina soarelui</a:t>
            </a:r>
            <a:r>
              <a:rPr lang="ro-RO" altLang="en-US">
                <a:latin typeface="Yu Gothic" panose="020B0400000000000000" charset="-128"/>
                <a:ea typeface="Yu Gothic" panose="020B0400000000000000" charset="-128"/>
                <a:cs typeface="Corbel" panose="020B0503020204020204" charset="0"/>
              </a:rPr>
              <a:t>;</a:t>
            </a:r>
            <a:endParaRPr lang="en-US">
              <a:latin typeface="Yu Gothic" panose="020B0400000000000000" charset="-128"/>
              <a:ea typeface="Yu Gothic" panose="020B0400000000000000" charset="-128"/>
              <a:cs typeface="Corbel" panose="020B0503020204020204" charset="0"/>
            </a:endParaRPr>
          </a:p>
          <a:p>
            <a:pPr algn="l">
              <a:buFont typeface="Wingdings" panose="05000000000000000000" charset="0"/>
              <a:buChar char="§"/>
            </a:pPr>
            <a:r>
              <a:rPr lang="en-US">
                <a:latin typeface="Yu Gothic" panose="020B0400000000000000" charset="-128"/>
                <a:ea typeface="Yu Gothic" panose="020B0400000000000000" charset="-128"/>
                <a:cs typeface="Corbel" panose="020B0503020204020204" charset="0"/>
              </a:rPr>
              <a:t>Depozitarea bananelor coapte la frigider</a:t>
            </a:r>
            <a:r>
              <a:rPr lang="ro-RO" altLang="en-US">
                <a:latin typeface="Yu Gothic" panose="020B0400000000000000" charset="-128"/>
                <a:ea typeface="Yu Gothic" panose="020B0400000000000000" charset="-128"/>
                <a:cs typeface="Corbel" panose="020B0503020204020204" charset="0"/>
              </a:rPr>
              <a:t>;</a:t>
            </a:r>
            <a:endParaRPr lang="en-US">
              <a:latin typeface="Yu Gothic" panose="020B0400000000000000" charset="-128"/>
              <a:ea typeface="Yu Gothic" panose="020B0400000000000000" charset="-128"/>
              <a:cs typeface="Corbel" panose="020B0503020204020204" charset="0"/>
            </a:endParaRPr>
          </a:p>
          <a:p>
            <a:pPr>
              <a:buFont typeface="Wingdings" panose="05000000000000000000" charset="0"/>
              <a:buChar char="§"/>
            </a:pPr>
            <a:r>
              <a:rPr lang="en-US">
                <a:latin typeface="Yu Gothic" panose="020B0400000000000000" charset="-128"/>
                <a:ea typeface="Yu Gothic" panose="020B0400000000000000" charset="-128"/>
                <a:cs typeface="Corbel" panose="020B0503020204020204" charset="0"/>
              </a:rPr>
              <a:t>Păstrarea bananelor departe de alte fructe: Fructele coapte produc etilenă, iar fructele necoapte se coc mai repede atunci când sunt expuse la etilenă, care accelerează maturarea</a:t>
            </a:r>
            <a:r>
              <a:rPr lang="ro-RO" altLang="en-US">
                <a:latin typeface="Yu Gothic" panose="020B0400000000000000" charset="-128"/>
                <a:ea typeface="Yu Gothic" panose="020B0400000000000000" charset="-128"/>
                <a:cs typeface="Corbel" panose="020B0503020204020204" charset="0"/>
              </a:rPr>
              <a:t>;</a:t>
            </a:r>
          </a:p>
          <a:p>
            <a:pPr>
              <a:buFont typeface="Wingdings" panose="05000000000000000000" charset="0"/>
              <a:buChar char="§"/>
            </a:pPr>
            <a:r>
              <a:rPr lang="en-US">
                <a:latin typeface="Yu Gothic" panose="020B0400000000000000" charset="-128"/>
                <a:ea typeface="Yu Gothic" panose="020B0400000000000000" charset="-128"/>
                <a:cs typeface="Corbel" panose="020B0503020204020204" charset="0"/>
              </a:rPr>
              <a:t>Înfășurarea tulpinilor sau a părții superioare a mănunchiului de banane în folie de plastic împiedică evadarea etilenei din tulpini</a:t>
            </a:r>
            <a:r>
              <a:rPr lang="ro-RO" altLang="en-US">
                <a:latin typeface="Yu Gothic" panose="020B0400000000000000" charset="-128"/>
                <a:ea typeface="Yu Gothic" panose="020B0400000000000000" charset="-128"/>
                <a:cs typeface="Corbel" panose="020B0503020204020204" charset="0"/>
              </a:rPr>
              <a:t>;</a:t>
            </a:r>
            <a:endParaRPr lang="en-US">
              <a:latin typeface="Yu Gothic" panose="020B0400000000000000" charset="-128"/>
              <a:ea typeface="Yu Gothic" panose="020B0400000000000000" charset="-128"/>
              <a:cs typeface="Corbel" panose="020B0503020204020204" charset="0"/>
            </a:endParaRPr>
          </a:p>
          <a:p>
            <a:pPr>
              <a:buFont typeface="Wingdings" panose="05000000000000000000" charset="0"/>
              <a:buChar char="§"/>
            </a:pPr>
            <a:r>
              <a:rPr lang="en-US">
                <a:latin typeface="Yu Gothic" panose="020B0400000000000000" charset="-128"/>
                <a:ea typeface="Yu Gothic" panose="020B0400000000000000" charset="-128"/>
                <a:cs typeface="Corbel" panose="020B0503020204020204" charset="0"/>
              </a:rPr>
              <a:t>Congelarea bananelor: este una dintre cele mai simple modalități de a le păstra conservate pentru utilizare ulterioară.</a:t>
            </a:r>
          </a:p>
        </p:txBody>
      </p:sp>
      <p:sp>
        <p:nvSpPr>
          <p:cNvPr id="4" name="Text Box 3"/>
          <p:cNvSpPr txBox="1"/>
          <p:nvPr/>
        </p:nvSpPr>
        <p:spPr>
          <a:xfrm>
            <a:off x="1689100" y="359410"/>
            <a:ext cx="8813165" cy="117665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itka Small Semibold" charset="0"/>
                <a:ea typeface="+mn-ea"/>
                <a:cs typeface="Sitka Small Semibold" charset="0"/>
              </a:rPr>
              <a:t>PĂSTRAREA BANANELOR CÂT MAI MULT TIMP PENTRU A EVITA REDUCEREA ALIMENTARĂ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405" y="301625"/>
            <a:ext cx="4188460" cy="1325880"/>
          </a:xfrm>
        </p:spPr>
        <p:txBody>
          <a:bodyPr/>
          <a:lstStyle/>
          <a:p>
            <a:r>
              <a:rPr lang="ro-RO" altLang="en-US">
                <a:latin typeface="Sitka Small Semibold" charset="0"/>
                <a:cs typeface="Sitka Small Semibold" charset="0"/>
              </a:rPr>
              <a:t>BIBLIOGRAFIE</a:t>
            </a:r>
          </a:p>
        </p:txBody>
      </p:sp>
      <p:sp>
        <p:nvSpPr>
          <p:cNvPr id="3" name="Content Placeholder 2"/>
          <p:cNvSpPr>
            <a:spLocks noGrp="1"/>
          </p:cNvSpPr>
          <p:nvPr>
            <p:ph idx="1"/>
          </p:nvPr>
        </p:nvSpPr>
        <p:spPr>
          <a:xfrm>
            <a:off x="372110" y="1825625"/>
            <a:ext cx="11448415" cy="4351655"/>
          </a:xfrm>
        </p:spPr>
        <p:txBody>
          <a:bodyPr>
            <a:normAutofit fontScale="92500" lnSpcReduction="10000"/>
          </a:bodyPr>
          <a:lstStyle/>
          <a:p>
            <a:pPr marL="514350" indent="-514350">
              <a:buAutoNum type="arabicPeriod"/>
            </a:pPr>
            <a:r>
              <a:rPr lang="en-US">
                <a:latin typeface="Yu Gothic" panose="020B0400000000000000" charset="-128"/>
                <a:ea typeface="Yu Gothic" panose="020B0400000000000000" charset="-128"/>
                <a:cs typeface="Corbel" panose="020B0503020204020204" charset="0"/>
              </a:rPr>
              <a:t>Recovery of Banana Waste-Loss - https://encyclopedia.pub/entry/14381 </a:t>
            </a:r>
          </a:p>
          <a:p>
            <a:pPr marL="514350" indent="-514350">
              <a:buAutoNum type="arabicPeriod"/>
            </a:pPr>
            <a:r>
              <a:rPr lang="en-US">
                <a:latin typeface="Yu Gothic" panose="020B0400000000000000" charset="-128"/>
                <a:ea typeface="Yu Gothic" panose="020B0400000000000000" charset="-128"/>
                <a:cs typeface="Corbel" panose="020B0503020204020204" charset="0"/>
              </a:rPr>
              <a:t> Banana Peel Cuisine Is The Latest Plant Based Trend - https://www.forbes.com/sites/daphneewingchow/2022/03/31/banana-peels-have-found-mass-a-peel-in-food-and-drink/?sh=1f65d79a5b55</a:t>
            </a:r>
          </a:p>
          <a:p>
            <a:pPr marL="514350" indent="-514350">
              <a:buAutoNum type="arabicPeriod"/>
            </a:pPr>
            <a:r>
              <a:rPr lang="en-US">
                <a:latin typeface="Yu Gothic" panose="020B0400000000000000" charset="-128"/>
                <a:ea typeface="Yu Gothic" panose="020B0400000000000000" charset="-128"/>
                <a:cs typeface="Corbel" panose="020B0503020204020204" charset="0"/>
              </a:rPr>
              <a:t> Cum păstrezi bananele proaspete - https://www.libertatea.ro/lifestyle/cum-pastrezi-bananele-proaspete-3726891</a:t>
            </a:r>
          </a:p>
          <a:p>
            <a:pPr marL="514350" indent="-514350">
              <a:buAutoNum type="arabicPeriod"/>
            </a:pPr>
            <a:r>
              <a:rPr lang="en-US">
                <a:latin typeface="Yu Gothic" panose="020B0400000000000000" charset="-128"/>
                <a:ea typeface="Yu Gothic" panose="020B0400000000000000" charset="-128"/>
                <a:cs typeface="Corbel" panose="020B0503020204020204" charset="0"/>
              </a:rPr>
              <a:t> 6 Ways to Make Your Bananas Last Longer -https://www.tasteofhome.com/article/how-to-keep-bananas-fresh/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latin typeface="Times New Roman" panose="02020603050405020304" pitchFamily="18" charset="0"/>
                <a:cs typeface="Times New Roman" panose="02020603050405020304" pitchFamily="18" charset="0"/>
              </a:rPr>
              <a:t>Risipa</a:t>
            </a:r>
            <a:r>
              <a:rPr lang="en-AU"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de Ananas</a:t>
            </a:r>
          </a:p>
        </p:txBody>
      </p:sp>
      <p:sp>
        <p:nvSpPr>
          <p:cNvPr id="3" name="Content Placeholder 2"/>
          <p:cNvSpPr>
            <a:spLocks noGrp="1"/>
          </p:cNvSpPr>
          <p:nvPr>
            <p:ph idx="1"/>
          </p:nvPr>
        </p:nvSpPr>
        <p:spPr/>
        <p:txBody>
          <a:bodyPr/>
          <a:lstStyle/>
          <a:p>
            <a:pPr marL="0" indent="0">
              <a:buNone/>
            </a:pP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Risipa</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alimentar</a:t>
            </a:r>
            <a:r>
              <a:rPr lang="ro-RO" dirty="0">
                <a:latin typeface="Times New Roman" panose="02020603050405020304" pitchFamily="18" charset="0"/>
                <a:cs typeface="Times New Roman" panose="02020603050405020304" pitchFamily="18" charset="0"/>
              </a:rPr>
              <a:t>ă</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cuprinde</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totalitatea</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alimentelor</a:t>
            </a:r>
            <a:r>
              <a:rPr lang="en-AU" dirty="0">
                <a:latin typeface="Times New Roman" panose="02020603050405020304" pitchFamily="18" charset="0"/>
                <a:cs typeface="Times New Roman" panose="02020603050405020304" pitchFamily="18" charset="0"/>
              </a:rPr>
              <a:t> at</a:t>
            </a:r>
            <a:r>
              <a:rPr lang="ro-RO" dirty="0">
                <a:latin typeface="Times New Roman" panose="02020603050405020304" pitchFamily="18" charset="0"/>
                <a:cs typeface="Times New Roman" panose="02020603050405020304" pitchFamily="18" charset="0"/>
              </a:rPr>
              <a:t>â</a:t>
            </a:r>
            <a:r>
              <a:rPr lang="en-AU" dirty="0">
                <a:latin typeface="Times New Roman" panose="02020603050405020304" pitchFamily="18" charset="0"/>
                <a:cs typeface="Times New Roman" panose="02020603050405020304" pitchFamily="18" charset="0"/>
              </a:rPr>
              <a:t>t </a:t>
            </a:r>
            <a:r>
              <a:rPr lang="en-AU" dirty="0" err="1">
                <a:latin typeface="Times New Roman" panose="02020603050405020304" pitchFamily="18" charset="0"/>
                <a:cs typeface="Times New Roman" panose="02020603050405020304" pitchFamily="18" charset="0"/>
              </a:rPr>
              <a:t>procestae</a:t>
            </a:r>
            <a:r>
              <a:rPr lang="en-AU" dirty="0">
                <a:latin typeface="Times New Roman" panose="02020603050405020304" pitchFamily="18" charset="0"/>
                <a:cs typeface="Times New Roman" panose="02020603050405020304" pitchFamily="18" charset="0"/>
              </a:rPr>
              <a:t> c</a:t>
            </a:r>
            <a:r>
              <a:rPr lang="ro-RO" dirty="0">
                <a:latin typeface="Times New Roman" panose="02020603050405020304" pitchFamily="18" charset="0"/>
                <a:cs typeface="Times New Roman" panose="02020603050405020304" pitchFamily="18" charset="0"/>
              </a:rPr>
              <a:t>â</a:t>
            </a:r>
            <a:r>
              <a:rPr lang="en-AU" dirty="0">
                <a:latin typeface="Times New Roman" panose="02020603050405020304" pitchFamily="18" charset="0"/>
                <a:cs typeface="Times New Roman" panose="02020603050405020304" pitchFamily="18" charset="0"/>
              </a:rPr>
              <a:t>t </a:t>
            </a:r>
            <a:r>
              <a:rPr lang="ro-RO" dirty="0" err="1">
                <a:latin typeface="Times New Roman" panose="02020603050405020304" pitchFamily="18" charset="0"/>
                <a:cs typeface="Times New Roman" panose="02020603050405020304" pitchFamily="18" charset="0"/>
              </a:rPr>
              <a:t>ș</a:t>
            </a:r>
            <a:r>
              <a:rPr lang="en-AU" dirty="0" err="1">
                <a:latin typeface="Times New Roman" panose="02020603050405020304" pitchFamily="18" charset="0"/>
                <a:cs typeface="Times New Roman" panose="02020603050405020304" pitchFamily="18" charset="0"/>
              </a:rPr>
              <a:t>i</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proaspete</a:t>
            </a:r>
            <a:r>
              <a:rPr lang="en-AU" dirty="0">
                <a:latin typeface="Times New Roman" panose="02020603050405020304" pitchFamily="18" charset="0"/>
                <a:cs typeface="Times New Roman" panose="02020603050405020304" pitchFamily="18" charset="0"/>
              </a:rPr>
              <a:t> care </a:t>
            </a:r>
            <a:r>
              <a:rPr lang="en-AU" dirty="0" err="1">
                <a:latin typeface="Times New Roman" panose="02020603050405020304" pitchFamily="18" charset="0"/>
                <a:cs typeface="Times New Roman" panose="02020603050405020304" pitchFamily="18" charset="0"/>
              </a:rPr>
              <a:t>aju</a:t>
            </a:r>
            <a:r>
              <a:rPr lang="ro-RO" dirty="0">
                <a:latin typeface="Times New Roman" panose="02020603050405020304" pitchFamily="18" charset="0"/>
                <a:cs typeface="Times New Roman" panose="02020603050405020304" pitchFamily="18" charset="0"/>
              </a:rPr>
              <a:t>n</a:t>
            </a:r>
            <a:r>
              <a:rPr lang="en-AU" dirty="0">
                <a:latin typeface="Times New Roman" panose="02020603050405020304" pitchFamily="18" charset="0"/>
                <a:cs typeface="Times New Roman" panose="02020603050405020304" pitchFamily="18" charset="0"/>
              </a:rPr>
              <a:t>g </a:t>
            </a:r>
            <a:r>
              <a:rPr lang="ro-RO" dirty="0">
                <a:latin typeface="Times New Roman" panose="02020603050405020304" pitchFamily="18" charset="0"/>
                <a:cs typeface="Times New Roman" panose="02020603050405020304" pitchFamily="18" charset="0"/>
              </a:rPr>
              <a:t>să </a:t>
            </a:r>
            <a:r>
              <a:rPr lang="en-AU" dirty="0">
                <a:latin typeface="Times New Roman" panose="02020603050405020304" pitchFamily="18" charset="0"/>
                <a:cs typeface="Times New Roman" panose="02020603050405020304" pitchFamily="18" charset="0"/>
              </a:rPr>
              <a:t>fie </a:t>
            </a:r>
            <a:r>
              <a:rPr lang="en-AU" dirty="0" err="1">
                <a:latin typeface="Times New Roman" panose="02020603050405020304" pitchFamily="18" charset="0"/>
                <a:cs typeface="Times New Roman" panose="02020603050405020304" pitchFamily="18" charset="0"/>
              </a:rPr>
              <a:t>neconsumate</a:t>
            </a:r>
            <a:r>
              <a:rPr lang="en-AU"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și</a:t>
            </a:r>
            <a:r>
              <a:rPr lang="en-AU"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după</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aruncate</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Aceasta</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este</a:t>
            </a:r>
            <a:r>
              <a:rPr lang="en-AU" dirty="0">
                <a:latin typeface="Times New Roman" panose="02020603050405020304" pitchFamily="18" charset="0"/>
                <a:cs typeface="Times New Roman" panose="02020603050405020304" pitchFamily="18" charset="0"/>
              </a:rPr>
              <a:t> o ac</a:t>
            </a:r>
            <a:r>
              <a:rPr lang="ro-RO" dirty="0">
                <a:latin typeface="Times New Roman" panose="02020603050405020304" pitchFamily="18" charset="0"/>
                <a:cs typeface="Times New Roman" panose="02020603050405020304" pitchFamily="18" charset="0"/>
              </a:rPr>
              <a:t>ț</a:t>
            </a:r>
            <a:r>
              <a:rPr lang="en-AU" dirty="0" err="1">
                <a:latin typeface="Times New Roman" panose="02020603050405020304" pitchFamily="18" charset="0"/>
                <a:cs typeface="Times New Roman" panose="02020603050405020304" pitchFamily="18" charset="0"/>
              </a:rPr>
              <a:t>iune</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rezultat</a:t>
            </a:r>
            <a:r>
              <a:rPr lang="ro-RO" dirty="0">
                <a:latin typeface="Times New Roman" panose="02020603050405020304" pitchFamily="18" charset="0"/>
                <a:cs typeface="Times New Roman" panose="02020603050405020304" pitchFamily="18" charset="0"/>
              </a:rPr>
              <a:t>ă</a:t>
            </a:r>
            <a:r>
              <a:rPr lang="en-AU" dirty="0">
                <a:latin typeface="Times New Roman" panose="02020603050405020304" pitchFamily="18" charset="0"/>
                <a:cs typeface="Times New Roman" panose="02020603050405020304" pitchFamily="18" charset="0"/>
              </a:rPr>
              <a:t> in </a:t>
            </a:r>
            <a:r>
              <a:rPr lang="en-AU" dirty="0" err="1">
                <a:latin typeface="Times New Roman" panose="02020603050405020304" pitchFamily="18" charset="0"/>
                <a:cs typeface="Times New Roman" panose="02020603050405020304" pitchFamily="18" charset="0"/>
              </a:rPr>
              <a:t>urma</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cumparatirilor</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facute</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iresponsabil</a:t>
            </a:r>
            <a:r>
              <a:rPr lang="ro-RO" dirty="0">
                <a:latin typeface="Times New Roman" panose="02020603050405020304" pitchFamily="18" charset="0"/>
                <a:cs typeface="Times New Roman" panose="02020603050405020304" pitchFamily="18" charset="0"/>
              </a:rPr>
              <a:t> </a:t>
            </a:r>
            <a:r>
              <a:rPr lang="en-AU" dirty="0">
                <a:latin typeface="Times New Roman" panose="02020603050405020304" pitchFamily="18" charset="0"/>
                <a:cs typeface="Times New Roman" panose="02020603050405020304" pitchFamily="18" charset="0"/>
              </a:rPr>
              <a:t>.</a:t>
            </a:r>
            <a:r>
              <a:rPr lang="en-AU" dirty="0" err="1">
                <a:latin typeface="Times New Roman" panose="02020603050405020304" pitchFamily="18" charset="0"/>
                <a:cs typeface="Times New Roman" panose="02020603050405020304" pitchFamily="18" charset="0"/>
              </a:rPr>
              <a:t>Oamneii</a:t>
            </a:r>
            <a:r>
              <a:rPr lang="en-AU" dirty="0">
                <a:latin typeface="Times New Roman" panose="02020603050405020304" pitchFamily="18" charset="0"/>
                <a:cs typeface="Times New Roman" panose="02020603050405020304" pitchFamily="18" charset="0"/>
              </a:rPr>
              <a:t> au </a:t>
            </a:r>
            <a:r>
              <a:rPr lang="en-AU" dirty="0" err="1">
                <a:latin typeface="Times New Roman" panose="02020603050405020304" pitchFamily="18" charset="0"/>
                <a:cs typeface="Times New Roman" panose="02020603050405020304" pitchFamily="18" charset="0"/>
              </a:rPr>
              <a:t>tendin</a:t>
            </a:r>
            <a:r>
              <a:rPr lang="ro-RO" dirty="0">
                <a:latin typeface="Times New Roman" panose="02020603050405020304" pitchFamily="18" charset="0"/>
                <a:cs typeface="Times New Roman" panose="02020603050405020304" pitchFamily="18" charset="0"/>
              </a:rPr>
              <a:t>ț</a:t>
            </a:r>
            <a:r>
              <a:rPr lang="en-AU" dirty="0">
                <a:latin typeface="Times New Roman" panose="02020603050405020304" pitchFamily="18" charset="0"/>
                <a:cs typeface="Times New Roman" panose="02020603050405020304" pitchFamily="18" charset="0"/>
              </a:rPr>
              <a:t>a s</a:t>
            </a:r>
            <a:r>
              <a:rPr lang="ro-RO" dirty="0">
                <a:latin typeface="Times New Roman" panose="02020603050405020304" pitchFamily="18" charset="0"/>
                <a:cs typeface="Times New Roman" panose="02020603050405020304" pitchFamily="18" charset="0"/>
              </a:rPr>
              <a:t>ă </a:t>
            </a:r>
            <a:r>
              <a:rPr lang="en-AU" dirty="0" err="1">
                <a:latin typeface="Times New Roman" panose="02020603050405020304" pitchFamily="18" charset="0"/>
                <a:cs typeface="Times New Roman" panose="02020603050405020304" pitchFamily="18" charset="0"/>
              </a:rPr>
              <a:t>cumpere</a:t>
            </a:r>
            <a:r>
              <a:rPr lang="en-AU"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și</a:t>
            </a:r>
            <a:r>
              <a:rPr lang="en-AU" dirty="0">
                <a:latin typeface="Times New Roman" panose="02020603050405020304" pitchFamily="18" charset="0"/>
                <a:cs typeface="Times New Roman" panose="02020603050405020304" pitchFamily="18" charset="0"/>
              </a:rPr>
              <a:t> s</a:t>
            </a:r>
            <a:r>
              <a:rPr lang="ro-RO" dirty="0">
                <a:latin typeface="Times New Roman" panose="02020603050405020304" pitchFamily="18" charset="0"/>
                <a:cs typeface="Times New Roman" panose="02020603050405020304" pitchFamily="18" charset="0"/>
              </a:rPr>
              <a:t>ă</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produc</a:t>
            </a:r>
            <a:r>
              <a:rPr lang="ro-RO" dirty="0">
                <a:latin typeface="Times New Roman" panose="02020603050405020304" pitchFamily="18" charset="0"/>
                <a:cs typeface="Times New Roman" panose="02020603050405020304" pitchFamily="18" charset="0"/>
              </a:rPr>
              <a:t>ă</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mai</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mult</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dec</a:t>
            </a:r>
            <a:r>
              <a:rPr lang="ro-RO" dirty="0" err="1">
                <a:latin typeface="Times New Roman" panose="02020603050405020304" pitchFamily="18" charset="0"/>
                <a:cs typeface="Times New Roman" panose="02020603050405020304" pitchFamily="18" charset="0"/>
              </a:rPr>
              <a:t>ât</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consum</a:t>
            </a:r>
            <a:r>
              <a:rPr lang="ro-RO" dirty="0">
                <a:latin typeface="Times New Roman" panose="02020603050405020304" pitchFamily="18" charset="0"/>
                <a:cs typeface="Times New Roman" panose="02020603050405020304" pitchFamily="18" charset="0"/>
              </a:rPr>
              <a:t>ă</a:t>
            </a:r>
            <a:r>
              <a:rPr lang="en-AU" dirty="0">
                <a:latin typeface="Times New Roman" panose="02020603050405020304" pitchFamily="18" charset="0"/>
                <a:cs typeface="Times New Roman" panose="02020603050405020304" pitchFamily="18" charset="0"/>
              </a:rPr>
              <a:t>.</a:t>
            </a:r>
            <a:endParaRPr lang="ro-RO" dirty="0">
              <a:latin typeface="Times New Roman" panose="02020603050405020304" pitchFamily="18" charset="0"/>
              <a:cs typeface="Times New Roman" panose="02020603050405020304" pitchFamily="18" charset="0"/>
            </a:endParaRPr>
          </a:p>
          <a:p>
            <a:pPr marL="0" indent="0">
              <a:buNone/>
            </a:pPr>
            <a:endParaRPr lang="ro-RO" dirty="0">
              <a:latin typeface="Times New Roman" panose="02020603050405020304" pitchFamily="18" charset="0"/>
              <a:cs typeface="Times New Roman" panose="02020603050405020304" pitchFamily="18" charset="0"/>
            </a:endParaRPr>
          </a:p>
          <a:p>
            <a:pPr marL="0" indent="0">
              <a:buNone/>
            </a:pPr>
            <a:r>
              <a:rPr lang="ro-RO" dirty="0">
                <a:latin typeface="Times New Roman" panose="02020603050405020304" pitchFamily="18" charset="0"/>
                <a:cs typeface="Times New Roman" panose="02020603050405020304" pitchFamily="18" charset="0"/>
              </a:rPr>
              <a:t>Ananasul, un fruct de dimensiuni mari cu o aciditate ridicată ce dă o senzație de arsură  asupra limbii, aceștia pot fi 3 factori ce te împiedică sa consumi de unul singur un ananas. Acesta </a:t>
            </a:r>
            <a:r>
              <a:rPr lang="ro-RO" dirty="0" err="1">
                <a:latin typeface="Times New Roman" panose="02020603050405020304" pitchFamily="18" charset="0"/>
                <a:cs typeface="Times New Roman" panose="02020603050405020304" pitchFamily="18" charset="0"/>
              </a:rPr>
              <a:t>dupa</a:t>
            </a:r>
            <a:r>
              <a:rPr lang="ro-RO" dirty="0">
                <a:latin typeface="Times New Roman" panose="02020603050405020304" pitchFamily="18" charset="0"/>
                <a:cs typeface="Times New Roman" panose="02020603050405020304" pitchFamily="18" charset="0"/>
              </a:rPr>
              <a:t> ce este tăiat si curățat trebuie consumat in cel mai scurt timp însă după ce ne saturăm, ananasul ajunge sa rămână cu zilele in frigider si din cauza neglijenței sau a faptului că nu știm cum să îl păstrăm corespunzător el se degradează ajungând în cele din urmă la gunoi.</a:t>
            </a:r>
          </a:p>
        </p:txBody>
      </p:sp>
    </p:spTree>
    <p:extLst>
      <p:ext uri="{BB962C8B-B14F-4D97-AF65-F5344CB8AC3E}">
        <p14:creationId xmlns:p14="http://schemas.microsoft.com/office/powerpoint/2010/main" val="816147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4E038-30F6-4DA2-9AC0-E5D0FF4E584C}"/>
              </a:ext>
            </a:extLst>
          </p:cNvPr>
          <p:cNvSpPr>
            <a:spLocks noGrp="1"/>
          </p:cNvSpPr>
          <p:nvPr>
            <p:ph type="ctrTitle"/>
          </p:nvPr>
        </p:nvSpPr>
        <p:spPr/>
        <p:txBody>
          <a:bodyPr/>
          <a:lstStyle/>
          <a:p>
            <a:r>
              <a:rPr lang="ro-RO" dirty="0"/>
              <a:t>Risipa alimentară a </a:t>
            </a:r>
            <a:br>
              <a:rPr lang="ro-RO" dirty="0"/>
            </a:br>
            <a:r>
              <a:rPr lang="ro-RO" dirty="0"/>
              <a:t>pâinii negre</a:t>
            </a:r>
            <a:br>
              <a:rPr lang="ro-RO" dirty="0"/>
            </a:br>
            <a:endParaRPr lang="en-US" dirty="0"/>
          </a:p>
        </p:txBody>
      </p:sp>
      <p:sp>
        <p:nvSpPr>
          <p:cNvPr id="3" name="Subtitle 2">
            <a:extLst>
              <a:ext uri="{FF2B5EF4-FFF2-40B4-BE49-F238E27FC236}">
                <a16:creationId xmlns="" xmlns:a16="http://schemas.microsoft.com/office/drawing/2014/main" id="{6AC6B2BF-D11E-4514-AC69-50342490191A}"/>
              </a:ext>
            </a:extLst>
          </p:cNvPr>
          <p:cNvSpPr>
            <a:spLocks noGrp="1"/>
          </p:cNvSpPr>
          <p:nvPr>
            <p:ph type="subTitle" idx="1"/>
          </p:nvPr>
        </p:nvSpPr>
        <p:spPr/>
        <p:txBody>
          <a:bodyPr>
            <a:normAutofit fontScale="92500" lnSpcReduction="10000"/>
          </a:bodyPr>
          <a:lstStyle/>
          <a:p>
            <a:r>
              <a:rPr lang="ro-RO" sz="3600" b="1" dirty="0"/>
              <a:t>CHISĂLIȚĂ EDUARD-SEBASTIAN</a:t>
            </a:r>
          </a:p>
          <a:p>
            <a:r>
              <a:rPr lang="ro-RO" sz="3600" b="1" dirty="0"/>
              <a:t>GRUPA 601 SPEC. T.P.P.A.</a:t>
            </a:r>
            <a:endParaRPr lang="en-US" sz="3600" b="1" dirty="0"/>
          </a:p>
        </p:txBody>
      </p:sp>
    </p:spTree>
    <p:extLst>
      <p:ext uri="{BB962C8B-B14F-4D97-AF65-F5344CB8AC3E}">
        <p14:creationId xmlns:p14="http://schemas.microsoft.com/office/powerpoint/2010/main" val="238498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53B45-A408-4B11-87A5-ADF8A50C5935}"/>
              </a:ext>
            </a:extLst>
          </p:cNvPr>
          <p:cNvSpPr>
            <a:spLocks noGrp="1"/>
          </p:cNvSpPr>
          <p:nvPr>
            <p:ph type="title"/>
          </p:nvPr>
        </p:nvSpPr>
        <p:spPr/>
        <p:txBody>
          <a:bodyPr/>
          <a:lstStyle/>
          <a:p>
            <a:r>
              <a:rPr lang="ro-RO" dirty="0"/>
              <a:t>Deșeuri alimentare în România</a:t>
            </a:r>
            <a:endParaRPr lang="en-US" dirty="0"/>
          </a:p>
        </p:txBody>
      </p:sp>
      <p:sp>
        <p:nvSpPr>
          <p:cNvPr id="3" name="Content Placeholder 2">
            <a:extLst>
              <a:ext uri="{FF2B5EF4-FFF2-40B4-BE49-F238E27FC236}">
                <a16:creationId xmlns="" xmlns:a16="http://schemas.microsoft.com/office/drawing/2014/main" id="{ABEC6842-FB8B-4D33-B9C4-3901AF6B23C0}"/>
              </a:ext>
            </a:extLst>
          </p:cNvPr>
          <p:cNvSpPr>
            <a:spLocks noGrp="1"/>
          </p:cNvSpPr>
          <p:nvPr>
            <p:ph idx="1"/>
          </p:nvPr>
        </p:nvSpPr>
        <p:spPr/>
        <p:txBody>
          <a:bodyPr>
            <a:normAutofit/>
          </a:bodyPr>
          <a:lstStyle/>
          <a:p>
            <a:pPr marL="201168" lvl="1" indent="0" algn="just" fontAlgn="base">
              <a:buNone/>
            </a:pPr>
            <a:r>
              <a:rPr lang="ro-RO" sz="2600" dirty="0">
                <a:solidFill>
                  <a:schemeClr val="tx1"/>
                </a:solidFill>
              </a:rPr>
              <a:t>	</a:t>
            </a:r>
            <a:r>
              <a:rPr lang="en-US" sz="2600" b="0" i="0" dirty="0" err="1">
                <a:solidFill>
                  <a:schemeClr val="tx1"/>
                </a:solidFill>
                <a:effectLst/>
              </a:rPr>
              <a:t>Aproximativ</a:t>
            </a:r>
            <a:r>
              <a:rPr lang="en-US" sz="2600" b="0" i="0" dirty="0">
                <a:solidFill>
                  <a:schemeClr val="tx1"/>
                </a:solidFill>
                <a:effectLst/>
              </a:rPr>
              <a:t> o </a:t>
            </a:r>
            <a:r>
              <a:rPr lang="en-US" sz="2600" b="0" i="0" dirty="0" err="1">
                <a:solidFill>
                  <a:schemeClr val="tx1"/>
                </a:solidFill>
                <a:effectLst/>
              </a:rPr>
              <a:t>treime</a:t>
            </a:r>
            <a:r>
              <a:rPr lang="en-US" sz="2600" b="0" i="0" dirty="0">
                <a:solidFill>
                  <a:schemeClr val="tx1"/>
                </a:solidFill>
                <a:effectLst/>
              </a:rPr>
              <a:t> din </a:t>
            </a:r>
            <a:r>
              <a:rPr lang="en-US" sz="2600" b="0" i="0" dirty="0" err="1">
                <a:solidFill>
                  <a:schemeClr val="tx1"/>
                </a:solidFill>
                <a:effectLst/>
              </a:rPr>
              <a:t>toate</a:t>
            </a:r>
            <a:r>
              <a:rPr lang="en-US" sz="2600" b="0" i="0" dirty="0">
                <a:solidFill>
                  <a:schemeClr val="tx1"/>
                </a:solidFill>
                <a:effectLst/>
              </a:rPr>
              <a:t> </a:t>
            </a:r>
            <a:r>
              <a:rPr lang="en-US" sz="2600" b="0" i="0" dirty="0" err="1">
                <a:solidFill>
                  <a:schemeClr val="tx1"/>
                </a:solidFill>
                <a:effectLst/>
              </a:rPr>
              <a:t>produsele</a:t>
            </a:r>
            <a:r>
              <a:rPr lang="en-US" sz="2600" b="0" i="0" dirty="0">
                <a:solidFill>
                  <a:schemeClr val="tx1"/>
                </a:solidFill>
                <a:effectLst/>
              </a:rPr>
              <a:t> din </a:t>
            </a:r>
            <a:r>
              <a:rPr lang="en-US" sz="2600" b="0" i="0" dirty="0" err="1">
                <a:solidFill>
                  <a:schemeClr val="tx1"/>
                </a:solidFill>
                <a:effectLst/>
              </a:rPr>
              <a:t>România</a:t>
            </a:r>
            <a:r>
              <a:rPr lang="en-US" sz="2600" b="0" i="0" dirty="0">
                <a:solidFill>
                  <a:schemeClr val="tx1"/>
                </a:solidFill>
                <a:effectLst/>
              </a:rPr>
              <a:t> </a:t>
            </a:r>
            <a:r>
              <a:rPr lang="en-US" sz="2600" b="0" i="0" dirty="0" err="1">
                <a:solidFill>
                  <a:schemeClr val="tx1"/>
                </a:solidFill>
                <a:effectLst/>
              </a:rPr>
              <a:t>ajung</a:t>
            </a:r>
            <a:r>
              <a:rPr lang="en-US" sz="2600" b="0" i="0" dirty="0">
                <a:solidFill>
                  <a:schemeClr val="tx1"/>
                </a:solidFill>
                <a:effectLst/>
              </a:rPr>
              <a:t> la </a:t>
            </a:r>
            <a:r>
              <a:rPr lang="en-US" sz="2600" b="0" i="0" dirty="0" err="1">
                <a:solidFill>
                  <a:schemeClr val="tx1"/>
                </a:solidFill>
                <a:effectLst/>
              </a:rPr>
              <a:t>coşul</a:t>
            </a:r>
            <a:r>
              <a:rPr lang="en-US" sz="2600" b="0" i="0" dirty="0">
                <a:solidFill>
                  <a:schemeClr val="tx1"/>
                </a:solidFill>
                <a:effectLst/>
              </a:rPr>
              <a:t> de </a:t>
            </a:r>
            <a:r>
              <a:rPr lang="en-US" sz="2600" b="0" i="0" dirty="0" err="1">
                <a:solidFill>
                  <a:schemeClr val="tx1"/>
                </a:solidFill>
                <a:effectLst/>
              </a:rPr>
              <a:t>gunoi</a:t>
            </a:r>
            <a:r>
              <a:rPr lang="en-US" sz="2600" b="0" i="0" dirty="0">
                <a:solidFill>
                  <a:schemeClr val="tx1"/>
                </a:solidFill>
                <a:effectLst/>
              </a:rPr>
              <a:t> </a:t>
            </a:r>
            <a:r>
              <a:rPr lang="en-US" sz="2600" b="0" i="0" dirty="0" err="1">
                <a:solidFill>
                  <a:schemeClr val="tx1"/>
                </a:solidFill>
                <a:effectLst/>
              </a:rPr>
              <a:t>sau</a:t>
            </a:r>
            <a:r>
              <a:rPr lang="en-US" sz="2600" b="0" i="0" dirty="0">
                <a:solidFill>
                  <a:schemeClr val="tx1"/>
                </a:solidFill>
                <a:effectLst/>
              </a:rPr>
              <a:t> sunt </a:t>
            </a:r>
            <a:r>
              <a:rPr lang="en-US" sz="2600" b="0" i="0" dirty="0" err="1">
                <a:solidFill>
                  <a:schemeClr val="tx1"/>
                </a:solidFill>
                <a:effectLst/>
              </a:rPr>
              <a:t>irosite</a:t>
            </a:r>
            <a:r>
              <a:rPr lang="en-US" sz="2600" b="0" i="0" dirty="0">
                <a:solidFill>
                  <a:schemeClr val="tx1"/>
                </a:solidFill>
                <a:effectLst/>
              </a:rPr>
              <a:t> </a:t>
            </a:r>
            <a:r>
              <a:rPr lang="en-US" sz="2600" b="0" i="0" dirty="0" err="1">
                <a:solidFill>
                  <a:schemeClr val="tx1"/>
                </a:solidFill>
                <a:effectLst/>
              </a:rPr>
              <a:t>inutil</a:t>
            </a:r>
            <a:r>
              <a:rPr lang="en-US" sz="2600" b="0" i="0" dirty="0">
                <a:solidFill>
                  <a:schemeClr val="tx1"/>
                </a:solidFill>
                <a:effectLst/>
              </a:rPr>
              <a:t>, </a:t>
            </a:r>
            <a:r>
              <a:rPr lang="en-US" sz="2600" b="0" i="0" dirty="0" err="1">
                <a:solidFill>
                  <a:schemeClr val="tx1"/>
                </a:solidFill>
                <a:effectLst/>
              </a:rPr>
              <a:t>anual</a:t>
            </a:r>
            <a:r>
              <a:rPr lang="en-US" sz="2600" b="0" i="0" dirty="0">
                <a:solidFill>
                  <a:schemeClr val="tx1"/>
                </a:solidFill>
                <a:effectLst/>
              </a:rPr>
              <a:t>. </a:t>
            </a:r>
            <a:r>
              <a:rPr lang="en-US" sz="2600" b="0" i="0" dirty="0" err="1">
                <a:solidFill>
                  <a:schemeClr val="tx1"/>
                </a:solidFill>
                <a:effectLst/>
              </a:rPr>
              <a:t>Această</a:t>
            </a:r>
            <a:r>
              <a:rPr lang="en-US" sz="2600" b="0" i="0" dirty="0">
                <a:solidFill>
                  <a:schemeClr val="tx1"/>
                </a:solidFill>
                <a:effectLst/>
              </a:rPr>
              <a:t> </a:t>
            </a:r>
            <a:r>
              <a:rPr lang="en-US" sz="2600" b="0" i="0" dirty="0" err="1">
                <a:solidFill>
                  <a:schemeClr val="tx1"/>
                </a:solidFill>
                <a:effectLst/>
              </a:rPr>
              <a:t>cantitate</a:t>
            </a:r>
            <a:r>
              <a:rPr lang="en-US" sz="2600" b="0" i="0" dirty="0">
                <a:solidFill>
                  <a:schemeClr val="tx1"/>
                </a:solidFill>
                <a:effectLst/>
              </a:rPr>
              <a:t> </a:t>
            </a:r>
            <a:r>
              <a:rPr lang="en-US" sz="2600" b="0" i="0" dirty="0" err="1">
                <a:solidFill>
                  <a:schemeClr val="tx1"/>
                </a:solidFill>
                <a:effectLst/>
              </a:rPr>
              <a:t>corespunde</a:t>
            </a:r>
            <a:r>
              <a:rPr lang="en-US" sz="2600" b="0" i="0" dirty="0">
                <a:solidFill>
                  <a:schemeClr val="tx1"/>
                </a:solidFill>
                <a:effectLst/>
              </a:rPr>
              <a:t> la circa 2.55 </a:t>
            </a:r>
            <a:r>
              <a:rPr lang="en-US" sz="2600" b="0" i="0" dirty="0" err="1">
                <a:solidFill>
                  <a:schemeClr val="tx1"/>
                </a:solidFill>
                <a:effectLst/>
              </a:rPr>
              <a:t>milioane</a:t>
            </a:r>
            <a:r>
              <a:rPr lang="en-US" sz="2600" b="0" i="0" dirty="0">
                <a:solidFill>
                  <a:schemeClr val="tx1"/>
                </a:solidFill>
                <a:effectLst/>
              </a:rPr>
              <a:t> de tone de </a:t>
            </a:r>
            <a:r>
              <a:rPr lang="en-US" sz="2600" b="0" i="0" dirty="0" err="1">
                <a:solidFill>
                  <a:schemeClr val="tx1"/>
                </a:solidFill>
                <a:effectLst/>
              </a:rPr>
              <a:t>produse</a:t>
            </a:r>
            <a:r>
              <a:rPr lang="en-US" sz="2600" b="0" i="0" dirty="0">
                <a:solidFill>
                  <a:schemeClr val="tx1"/>
                </a:solidFill>
                <a:effectLst/>
              </a:rPr>
              <a:t> </a:t>
            </a:r>
            <a:r>
              <a:rPr lang="en-US" sz="2600" b="0" i="0" dirty="0" err="1">
                <a:solidFill>
                  <a:schemeClr val="tx1"/>
                </a:solidFill>
                <a:effectLst/>
              </a:rPr>
              <a:t>alimentare</a:t>
            </a:r>
            <a:r>
              <a:rPr lang="en-US" sz="2600" b="0" i="0" dirty="0">
                <a:solidFill>
                  <a:schemeClr val="tx1"/>
                </a:solidFill>
                <a:effectLst/>
              </a:rPr>
              <a:t>,  </a:t>
            </a:r>
            <a:r>
              <a:rPr lang="en-US" sz="2600" b="0" i="0" dirty="0" err="1">
                <a:solidFill>
                  <a:schemeClr val="tx1"/>
                </a:solidFill>
                <a:effectLst/>
              </a:rPr>
              <a:t>ceea</a:t>
            </a:r>
            <a:r>
              <a:rPr lang="en-US" sz="2600" b="0" i="0" dirty="0">
                <a:solidFill>
                  <a:schemeClr val="tx1"/>
                </a:solidFill>
                <a:effectLst/>
              </a:rPr>
              <a:t> </a:t>
            </a:r>
            <a:r>
              <a:rPr lang="en-US" sz="2600" b="0" i="0" dirty="0" err="1">
                <a:solidFill>
                  <a:schemeClr val="tx1"/>
                </a:solidFill>
                <a:effectLst/>
              </a:rPr>
              <a:t>ce</a:t>
            </a:r>
            <a:r>
              <a:rPr lang="en-US" sz="2600" b="0" i="0" dirty="0">
                <a:solidFill>
                  <a:schemeClr val="tx1"/>
                </a:solidFill>
                <a:effectLst/>
              </a:rPr>
              <a:t> </a:t>
            </a:r>
            <a:r>
              <a:rPr lang="en-US" sz="2600" b="0" i="0" dirty="0" err="1">
                <a:solidFill>
                  <a:schemeClr val="tx1"/>
                </a:solidFill>
                <a:effectLst/>
              </a:rPr>
              <a:t>corespunde</a:t>
            </a:r>
            <a:r>
              <a:rPr lang="en-US" sz="2600" b="0" i="0" dirty="0">
                <a:solidFill>
                  <a:schemeClr val="tx1"/>
                </a:solidFill>
                <a:effectLst/>
              </a:rPr>
              <a:t> </a:t>
            </a:r>
            <a:r>
              <a:rPr lang="en-US" sz="2600" b="0" i="0" dirty="0" err="1">
                <a:solidFill>
                  <a:schemeClr val="tx1"/>
                </a:solidFill>
                <a:effectLst/>
              </a:rPr>
              <a:t>încărcăturii</a:t>
            </a:r>
            <a:r>
              <a:rPr lang="en-US" sz="2600" b="0" i="0" dirty="0">
                <a:solidFill>
                  <a:schemeClr val="tx1"/>
                </a:solidFill>
                <a:effectLst/>
              </a:rPr>
              <a:t> a 127.500 de </a:t>
            </a:r>
            <a:r>
              <a:rPr lang="en-US" sz="2600" b="0" i="0" dirty="0" err="1">
                <a:solidFill>
                  <a:schemeClr val="tx1"/>
                </a:solidFill>
                <a:effectLst/>
              </a:rPr>
              <a:t>tiruri</a:t>
            </a:r>
            <a:r>
              <a:rPr lang="en-US" sz="2600" b="0" i="0" dirty="0">
                <a:solidFill>
                  <a:schemeClr val="tx1"/>
                </a:solidFill>
                <a:effectLst/>
              </a:rPr>
              <a:t> </a:t>
            </a:r>
            <a:r>
              <a:rPr lang="en-US" sz="2600" b="0" i="0" dirty="0" err="1">
                <a:solidFill>
                  <a:schemeClr val="tx1"/>
                </a:solidFill>
                <a:effectLst/>
              </a:rPr>
              <a:t>aliniate</a:t>
            </a:r>
            <a:r>
              <a:rPr lang="en-US" sz="2600" b="0" i="0" dirty="0">
                <a:solidFill>
                  <a:schemeClr val="tx1"/>
                </a:solidFill>
                <a:effectLst/>
              </a:rPr>
              <a:t> </a:t>
            </a:r>
            <a:r>
              <a:rPr lang="en-US" sz="2600" b="0" i="0" dirty="0" err="1">
                <a:solidFill>
                  <a:schemeClr val="tx1"/>
                </a:solidFill>
                <a:effectLst/>
              </a:rPr>
              <a:t>în</a:t>
            </a:r>
            <a:r>
              <a:rPr lang="en-US" sz="2600" b="0" i="0" dirty="0">
                <a:solidFill>
                  <a:schemeClr val="tx1"/>
                </a:solidFill>
                <a:effectLst/>
              </a:rPr>
              <a:t> </a:t>
            </a:r>
            <a:r>
              <a:rPr lang="en-US" sz="2600" b="0" i="0" dirty="0" err="1">
                <a:solidFill>
                  <a:schemeClr val="tx1"/>
                </a:solidFill>
                <a:effectLst/>
              </a:rPr>
              <a:t>coloană</a:t>
            </a:r>
            <a:r>
              <a:rPr lang="en-US" sz="2600" b="0" i="0" dirty="0">
                <a:solidFill>
                  <a:schemeClr val="tx1"/>
                </a:solidFill>
                <a:effectLst/>
              </a:rPr>
              <a:t> din </a:t>
            </a:r>
            <a:r>
              <a:rPr lang="en-US" sz="2600" b="0" i="0" dirty="0" err="1">
                <a:solidFill>
                  <a:schemeClr val="tx1"/>
                </a:solidFill>
                <a:effectLst/>
              </a:rPr>
              <a:t>Bucureşti</a:t>
            </a:r>
            <a:r>
              <a:rPr lang="en-US" sz="2600" b="0" i="0" dirty="0">
                <a:solidFill>
                  <a:schemeClr val="tx1"/>
                </a:solidFill>
                <a:effectLst/>
              </a:rPr>
              <a:t> </a:t>
            </a:r>
            <a:r>
              <a:rPr lang="en-US" sz="2600" b="0" i="0" dirty="0" err="1">
                <a:solidFill>
                  <a:schemeClr val="tx1"/>
                </a:solidFill>
                <a:effectLst/>
              </a:rPr>
              <a:t>până</a:t>
            </a:r>
            <a:r>
              <a:rPr lang="en-US" sz="2600" b="0" i="0" dirty="0">
                <a:solidFill>
                  <a:schemeClr val="tx1"/>
                </a:solidFill>
                <a:effectLst/>
              </a:rPr>
              <a:t> </a:t>
            </a:r>
            <a:r>
              <a:rPr lang="en-US" sz="2600" b="0" i="0" dirty="0" err="1">
                <a:solidFill>
                  <a:schemeClr val="tx1"/>
                </a:solidFill>
                <a:effectLst/>
              </a:rPr>
              <a:t>Munchen</a:t>
            </a:r>
            <a:r>
              <a:rPr lang="ro-RO" sz="2600" b="0" i="0" dirty="0">
                <a:solidFill>
                  <a:schemeClr val="tx1"/>
                </a:solidFill>
                <a:effectLst/>
              </a:rPr>
              <a:t>.</a:t>
            </a:r>
            <a:endParaRPr lang="en-US" sz="2600" b="0" i="0" dirty="0">
              <a:solidFill>
                <a:schemeClr val="tx1"/>
              </a:solidFill>
              <a:effectLst/>
            </a:endParaRPr>
          </a:p>
          <a:p>
            <a:pPr marL="201168" lvl="1" indent="0" algn="just" fontAlgn="base">
              <a:buNone/>
            </a:pPr>
            <a:r>
              <a:rPr lang="ro-RO" sz="2600" b="0" i="0" dirty="0">
                <a:solidFill>
                  <a:schemeClr val="tx1"/>
                </a:solidFill>
                <a:effectLst/>
              </a:rPr>
              <a:t>	</a:t>
            </a:r>
            <a:r>
              <a:rPr lang="en-US" sz="2600" b="0" i="0" dirty="0">
                <a:solidFill>
                  <a:schemeClr val="tx1"/>
                </a:solidFill>
                <a:effectLst/>
              </a:rPr>
              <a:t>Absolut </a:t>
            </a:r>
            <a:r>
              <a:rPr lang="en-US" sz="2600" b="0" i="0" dirty="0" err="1">
                <a:solidFill>
                  <a:schemeClr val="tx1"/>
                </a:solidFill>
                <a:effectLst/>
              </a:rPr>
              <a:t>fiecare</a:t>
            </a:r>
            <a:r>
              <a:rPr lang="en-US" sz="2600" b="0" i="0" dirty="0">
                <a:solidFill>
                  <a:schemeClr val="tx1"/>
                </a:solidFill>
                <a:effectLst/>
              </a:rPr>
              <a:t> </a:t>
            </a:r>
            <a:r>
              <a:rPr lang="en-US" sz="2600" b="0" i="0" dirty="0" err="1">
                <a:solidFill>
                  <a:schemeClr val="tx1"/>
                </a:solidFill>
                <a:effectLst/>
              </a:rPr>
              <a:t>dintre</a:t>
            </a:r>
            <a:r>
              <a:rPr lang="en-US" sz="2600" b="0" i="0" dirty="0">
                <a:solidFill>
                  <a:schemeClr val="tx1"/>
                </a:solidFill>
                <a:effectLst/>
              </a:rPr>
              <a:t> </a:t>
            </a:r>
            <a:r>
              <a:rPr lang="en-US" sz="2600" b="0" i="0" dirty="0" err="1">
                <a:solidFill>
                  <a:schemeClr val="tx1"/>
                </a:solidFill>
                <a:effectLst/>
              </a:rPr>
              <a:t>noi</a:t>
            </a:r>
            <a:r>
              <a:rPr lang="en-US" sz="2600" b="0" i="0" dirty="0">
                <a:solidFill>
                  <a:schemeClr val="tx1"/>
                </a:solidFill>
                <a:effectLst/>
              </a:rPr>
              <a:t> </a:t>
            </a:r>
            <a:r>
              <a:rPr lang="en-US" sz="2600" b="0" i="0" dirty="0" err="1">
                <a:solidFill>
                  <a:schemeClr val="tx1"/>
                </a:solidFill>
                <a:effectLst/>
              </a:rPr>
              <a:t>irosește</a:t>
            </a:r>
            <a:r>
              <a:rPr lang="en-US" sz="2600" b="0" i="0" dirty="0">
                <a:solidFill>
                  <a:schemeClr val="tx1"/>
                </a:solidFill>
                <a:effectLst/>
              </a:rPr>
              <a:t> </a:t>
            </a:r>
            <a:r>
              <a:rPr lang="en-US" sz="2600" b="0" i="0" dirty="0" err="1">
                <a:solidFill>
                  <a:schemeClr val="tx1"/>
                </a:solidFill>
                <a:effectLst/>
              </a:rPr>
              <a:t>singur</a:t>
            </a:r>
            <a:r>
              <a:rPr lang="en-US" sz="2600" b="0" i="0" dirty="0">
                <a:solidFill>
                  <a:schemeClr val="tx1"/>
                </a:solidFill>
                <a:effectLst/>
              </a:rPr>
              <a:t> </a:t>
            </a:r>
            <a:r>
              <a:rPr lang="en-US" sz="2600" b="0" i="0" dirty="0" err="1">
                <a:solidFill>
                  <a:schemeClr val="tx1"/>
                </a:solidFill>
                <a:effectLst/>
              </a:rPr>
              <a:t>în</a:t>
            </a:r>
            <a:r>
              <a:rPr lang="en-US" sz="2600" b="0" i="0" dirty="0">
                <a:solidFill>
                  <a:schemeClr val="tx1"/>
                </a:solidFill>
                <a:effectLst/>
              </a:rPr>
              <a:t> </a:t>
            </a:r>
            <a:r>
              <a:rPr lang="en-US" sz="2600" b="0" i="0" dirty="0" err="1">
                <a:solidFill>
                  <a:schemeClr val="tx1"/>
                </a:solidFill>
                <a:effectLst/>
              </a:rPr>
              <a:t>gospodărie</a:t>
            </a:r>
            <a:r>
              <a:rPr lang="en-US" sz="2600" b="0" i="0" dirty="0">
                <a:solidFill>
                  <a:schemeClr val="tx1"/>
                </a:solidFill>
                <a:effectLst/>
              </a:rPr>
              <a:t> </a:t>
            </a:r>
            <a:r>
              <a:rPr lang="en-US" sz="2600" b="0" i="0" dirty="0" err="1">
                <a:solidFill>
                  <a:schemeClr val="tx1"/>
                </a:solidFill>
                <a:effectLst/>
              </a:rPr>
              <a:t>în</a:t>
            </a:r>
            <a:r>
              <a:rPr lang="en-US" sz="2600" b="0" i="0" dirty="0">
                <a:solidFill>
                  <a:schemeClr val="tx1"/>
                </a:solidFill>
                <a:effectLst/>
              </a:rPr>
              <a:t> </a:t>
            </a:r>
            <a:r>
              <a:rPr lang="en-US" sz="2600" b="0" i="0" dirty="0" err="1">
                <a:solidFill>
                  <a:schemeClr val="tx1"/>
                </a:solidFill>
                <a:effectLst/>
              </a:rPr>
              <a:t>medie</a:t>
            </a:r>
            <a:r>
              <a:rPr lang="en-US" sz="2600" b="0" i="0" dirty="0">
                <a:solidFill>
                  <a:schemeClr val="tx1"/>
                </a:solidFill>
                <a:effectLst/>
              </a:rPr>
              <a:t> 353g </a:t>
            </a:r>
            <a:r>
              <a:rPr lang="en-US" sz="2600" b="0" i="0" dirty="0" err="1">
                <a:solidFill>
                  <a:schemeClr val="tx1"/>
                </a:solidFill>
                <a:effectLst/>
              </a:rPr>
              <a:t>hrana</a:t>
            </a:r>
            <a:r>
              <a:rPr lang="en-US" sz="2600" b="0" i="0" dirty="0">
                <a:solidFill>
                  <a:schemeClr val="tx1"/>
                </a:solidFill>
                <a:effectLst/>
              </a:rPr>
              <a:t> pe zi. De </a:t>
            </a:r>
            <a:r>
              <a:rPr lang="en-US" sz="2600" b="0" i="0" dirty="0" err="1">
                <a:solidFill>
                  <a:schemeClr val="tx1"/>
                </a:solidFill>
                <a:effectLst/>
              </a:rPr>
              <a:t>cele</a:t>
            </a:r>
            <a:r>
              <a:rPr lang="en-US" sz="2600" b="0" i="0" dirty="0">
                <a:solidFill>
                  <a:schemeClr val="tx1"/>
                </a:solidFill>
                <a:effectLst/>
              </a:rPr>
              <a:t> </a:t>
            </a:r>
            <a:r>
              <a:rPr lang="en-US" sz="2600" b="0" i="0" dirty="0" err="1">
                <a:solidFill>
                  <a:schemeClr val="tx1"/>
                </a:solidFill>
                <a:effectLst/>
              </a:rPr>
              <a:t>mai</a:t>
            </a:r>
            <a:r>
              <a:rPr lang="en-US" sz="2600" b="0" i="0" dirty="0">
                <a:solidFill>
                  <a:schemeClr val="tx1"/>
                </a:solidFill>
                <a:effectLst/>
              </a:rPr>
              <a:t> </a:t>
            </a:r>
            <a:r>
              <a:rPr lang="en-US" sz="2600" b="0" i="0" dirty="0" err="1">
                <a:solidFill>
                  <a:schemeClr val="tx1"/>
                </a:solidFill>
                <a:effectLst/>
              </a:rPr>
              <a:t>multe</a:t>
            </a:r>
            <a:r>
              <a:rPr lang="en-US" sz="2600" b="0" i="0" dirty="0">
                <a:solidFill>
                  <a:schemeClr val="tx1"/>
                </a:solidFill>
                <a:effectLst/>
              </a:rPr>
              <a:t> </a:t>
            </a:r>
            <a:r>
              <a:rPr lang="en-US" sz="2600" b="0" i="0" dirty="0" err="1">
                <a:solidFill>
                  <a:schemeClr val="tx1"/>
                </a:solidFill>
                <a:effectLst/>
              </a:rPr>
              <a:t>ori</a:t>
            </a:r>
            <a:r>
              <a:rPr lang="en-US" sz="2600" b="0" i="0" dirty="0">
                <a:solidFill>
                  <a:schemeClr val="tx1"/>
                </a:solidFill>
                <a:effectLst/>
              </a:rPr>
              <a:t> </a:t>
            </a:r>
            <a:r>
              <a:rPr lang="en-US" sz="2600" b="0" i="0" dirty="0" err="1">
                <a:solidFill>
                  <a:schemeClr val="tx1"/>
                </a:solidFill>
                <a:effectLst/>
              </a:rPr>
              <a:t>cantitatea</a:t>
            </a:r>
            <a:r>
              <a:rPr lang="en-US" sz="2600" b="0" i="0" dirty="0">
                <a:solidFill>
                  <a:schemeClr val="tx1"/>
                </a:solidFill>
                <a:effectLst/>
              </a:rPr>
              <a:t> de </a:t>
            </a:r>
            <a:r>
              <a:rPr lang="en-US" sz="2600" b="0" i="0" dirty="0" err="1">
                <a:solidFill>
                  <a:schemeClr val="tx1"/>
                </a:solidFill>
                <a:effectLst/>
              </a:rPr>
              <a:t>mâncare</a:t>
            </a:r>
            <a:r>
              <a:rPr lang="en-US" sz="2600" b="0" i="0" dirty="0">
                <a:solidFill>
                  <a:schemeClr val="tx1"/>
                </a:solidFill>
                <a:effectLst/>
              </a:rPr>
              <a:t> </a:t>
            </a:r>
            <a:r>
              <a:rPr lang="en-US" sz="2600" b="0" i="0" dirty="0" err="1">
                <a:solidFill>
                  <a:schemeClr val="tx1"/>
                </a:solidFill>
                <a:effectLst/>
              </a:rPr>
              <a:t>aruncată</a:t>
            </a:r>
            <a:r>
              <a:rPr lang="en-US" sz="2600" b="0" i="0" dirty="0">
                <a:solidFill>
                  <a:schemeClr val="tx1"/>
                </a:solidFill>
                <a:effectLst/>
              </a:rPr>
              <a:t> </a:t>
            </a:r>
            <a:r>
              <a:rPr lang="en-US" sz="2600" b="0" i="0" dirty="0" err="1">
                <a:solidFill>
                  <a:schemeClr val="tx1"/>
                </a:solidFill>
                <a:effectLst/>
              </a:rPr>
              <a:t>reprezintă</a:t>
            </a:r>
            <a:r>
              <a:rPr lang="en-US" sz="2600" b="0" i="0" dirty="0">
                <a:solidFill>
                  <a:schemeClr val="tx1"/>
                </a:solidFill>
                <a:effectLst/>
              </a:rPr>
              <a:t> o </a:t>
            </a:r>
            <a:r>
              <a:rPr lang="en-US" sz="2600" b="0" i="0" dirty="0" err="1">
                <a:solidFill>
                  <a:schemeClr val="tx1"/>
                </a:solidFill>
                <a:effectLst/>
              </a:rPr>
              <a:t>masă</a:t>
            </a:r>
            <a:r>
              <a:rPr lang="en-US" sz="2600" b="0" i="0" dirty="0">
                <a:solidFill>
                  <a:schemeClr val="tx1"/>
                </a:solidFill>
                <a:effectLst/>
              </a:rPr>
              <a:t> </a:t>
            </a:r>
            <a:r>
              <a:rPr lang="en-US" sz="2600" b="0" i="0" dirty="0" err="1">
                <a:solidFill>
                  <a:schemeClr val="tx1"/>
                </a:solidFill>
                <a:effectLst/>
              </a:rPr>
              <a:t>completă</a:t>
            </a:r>
            <a:r>
              <a:rPr lang="en-US" sz="2600" b="0" i="0" dirty="0">
                <a:solidFill>
                  <a:schemeClr val="tx1"/>
                </a:solidFill>
                <a:effectLst/>
              </a:rPr>
              <a:t>.</a:t>
            </a:r>
          </a:p>
          <a:p>
            <a:pPr algn="just"/>
            <a:endParaRPr lang="en-US" sz="2800" dirty="0">
              <a:solidFill>
                <a:schemeClr val="tx1"/>
              </a:solidFill>
            </a:endParaRPr>
          </a:p>
        </p:txBody>
      </p:sp>
    </p:spTree>
    <p:extLst>
      <p:ext uri="{BB962C8B-B14F-4D97-AF65-F5344CB8AC3E}">
        <p14:creationId xmlns:p14="http://schemas.microsoft.com/office/powerpoint/2010/main" val="12482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8EB87B-3337-4C6E-A42B-8AC4B04D780E}"/>
              </a:ext>
            </a:extLst>
          </p:cNvPr>
          <p:cNvSpPr>
            <a:spLocks noGrp="1"/>
          </p:cNvSpPr>
          <p:nvPr>
            <p:ph type="title"/>
          </p:nvPr>
        </p:nvSpPr>
        <p:spPr/>
        <p:txBody>
          <a:bodyPr/>
          <a:lstStyle/>
          <a:p>
            <a:r>
              <a:rPr lang="ro-RO" dirty="0"/>
              <a:t>Risipa pâinii negre</a:t>
            </a:r>
            <a:endParaRPr lang="en-US" dirty="0"/>
          </a:p>
        </p:txBody>
      </p:sp>
      <p:sp>
        <p:nvSpPr>
          <p:cNvPr id="3" name="Content Placeholder 2">
            <a:extLst>
              <a:ext uri="{FF2B5EF4-FFF2-40B4-BE49-F238E27FC236}">
                <a16:creationId xmlns="" xmlns:a16="http://schemas.microsoft.com/office/drawing/2014/main" id="{D20DEE05-1740-4FE2-84F5-315E28453AEB}"/>
              </a:ext>
            </a:extLst>
          </p:cNvPr>
          <p:cNvSpPr>
            <a:spLocks noGrp="1"/>
          </p:cNvSpPr>
          <p:nvPr>
            <p:ph idx="1"/>
          </p:nvPr>
        </p:nvSpPr>
        <p:spPr/>
        <p:txBody>
          <a:bodyPr>
            <a:normAutofit/>
          </a:bodyPr>
          <a:lstStyle/>
          <a:p>
            <a:pPr marL="0" indent="0" algn="just">
              <a:buNone/>
            </a:pPr>
            <a:r>
              <a:rPr lang="ro-RO" sz="2800" dirty="0"/>
              <a:t>	Cauzele risipei pâinii negre sunt destul de variate, printre ele putem enumera</a:t>
            </a:r>
            <a:r>
              <a:rPr lang="en-US" sz="2800" dirty="0"/>
              <a:t>:</a:t>
            </a:r>
            <a:endParaRPr lang="ro-RO" sz="2800" dirty="0"/>
          </a:p>
          <a:p>
            <a:pPr marL="0" indent="0" algn="just">
              <a:buNone/>
            </a:pPr>
            <a:r>
              <a:rPr lang="ro-RO" sz="2800" dirty="0"/>
              <a:t>	-industrială, în momentul împachetării necorespunzătoare</a:t>
            </a:r>
            <a:r>
              <a:rPr lang="en-US" sz="2800" dirty="0"/>
              <a:t>;</a:t>
            </a:r>
            <a:endParaRPr lang="ro-RO" sz="2800" dirty="0"/>
          </a:p>
          <a:p>
            <a:pPr marL="0" indent="0" algn="just">
              <a:buNone/>
            </a:pPr>
            <a:r>
              <a:rPr lang="ro-RO" sz="2800" dirty="0"/>
              <a:t>	-transport, în condții precare</a:t>
            </a:r>
            <a:r>
              <a:rPr lang="en-US" sz="2800" dirty="0"/>
              <a:t>;</a:t>
            </a:r>
            <a:endParaRPr lang="ro-RO" sz="2800" dirty="0"/>
          </a:p>
          <a:p>
            <a:pPr marL="0" indent="0" algn="just">
              <a:buNone/>
            </a:pPr>
            <a:r>
              <a:rPr lang="ro-RO" sz="2800" dirty="0"/>
              <a:t>	-cea mai mare cauză fiind consumatorul, din cauză că nu o consumă la timp, nu o păstrează în condiții bune(o lasă deschisă/în soare), iar unii oameni nu mai mănăncă pâinea dacă au trecut 24 ore.</a:t>
            </a:r>
            <a:endParaRPr lang="en-US" sz="2800" dirty="0"/>
          </a:p>
        </p:txBody>
      </p:sp>
    </p:spTree>
    <p:extLst>
      <p:ext uri="{BB962C8B-B14F-4D97-AF65-F5344CB8AC3E}">
        <p14:creationId xmlns:p14="http://schemas.microsoft.com/office/powerpoint/2010/main" val="2809442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9E217A-77DE-48E4-B26F-AD47043F6886}"/>
              </a:ext>
            </a:extLst>
          </p:cNvPr>
          <p:cNvSpPr>
            <a:spLocks noGrp="1"/>
          </p:cNvSpPr>
          <p:nvPr>
            <p:ph type="title"/>
          </p:nvPr>
        </p:nvSpPr>
        <p:spPr/>
        <p:txBody>
          <a:bodyPr/>
          <a:lstStyle/>
          <a:p>
            <a:r>
              <a:rPr lang="en-US" dirty="0" err="1"/>
              <a:t>Metode</a:t>
            </a:r>
            <a:r>
              <a:rPr lang="en-US" dirty="0"/>
              <a:t> de </a:t>
            </a:r>
            <a:r>
              <a:rPr lang="en-US" dirty="0" err="1"/>
              <a:t>reducere</a:t>
            </a:r>
            <a:r>
              <a:rPr lang="en-US" dirty="0"/>
              <a:t> a </a:t>
            </a:r>
            <a:r>
              <a:rPr lang="en-US" dirty="0" err="1"/>
              <a:t>risipei</a:t>
            </a:r>
            <a:r>
              <a:rPr lang="en-US" dirty="0"/>
              <a:t> </a:t>
            </a:r>
            <a:r>
              <a:rPr lang="en-US" dirty="0" err="1"/>
              <a:t>alimentare</a:t>
            </a:r>
            <a:r>
              <a:rPr lang="en-US" dirty="0"/>
              <a:t> a p</a:t>
            </a:r>
            <a:r>
              <a:rPr lang="ro-RO" dirty="0"/>
              <a:t>âinii negre</a:t>
            </a:r>
            <a:endParaRPr lang="en-US" dirty="0"/>
          </a:p>
        </p:txBody>
      </p:sp>
      <p:sp>
        <p:nvSpPr>
          <p:cNvPr id="3" name="Content Placeholder 2">
            <a:extLst>
              <a:ext uri="{FF2B5EF4-FFF2-40B4-BE49-F238E27FC236}">
                <a16:creationId xmlns="" xmlns:a16="http://schemas.microsoft.com/office/drawing/2014/main" id="{2D02808F-8241-42F7-9A67-922244975C18}"/>
              </a:ext>
            </a:extLst>
          </p:cNvPr>
          <p:cNvSpPr>
            <a:spLocks noGrp="1"/>
          </p:cNvSpPr>
          <p:nvPr>
            <p:ph idx="1"/>
          </p:nvPr>
        </p:nvSpPr>
        <p:spPr/>
        <p:txBody>
          <a:bodyPr>
            <a:noAutofit/>
          </a:bodyPr>
          <a:lstStyle/>
          <a:p>
            <a:pPr algn="just"/>
            <a:r>
              <a:rPr lang="ro-RO" sz="2800" dirty="0"/>
              <a:t>-</a:t>
            </a:r>
            <a:r>
              <a:rPr lang="en-US" sz="2800" dirty="0"/>
              <a:t> </a:t>
            </a:r>
            <a:r>
              <a:rPr lang="en-US" sz="2800" dirty="0" err="1"/>
              <a:t>evitarea</a:t>
            </a:r>
            <a:r>
              <a:rPr lang="en-US" sz="2800" dirty="0"/>
              <a:t> </a:t>
            </a:r>
            <a:r>
              <a:rPr lang="en-US" sz="2800" dirty="0" err="1"/>
              <a:t>supraproducției</a:t>
            </a:r>
            <a:r>
              <a:rPr lang="en-US" sz="2800" dirty="0"/>
              <a:t> de </a:t>
            </a:r>
            <a:r>
              <a:rPr lang="en-US" sz="2800" dirty="0" err="1"/>
              <a:t>alimente</a:t>
            </a:r>
            <a:r>
              <a:rPr lang="en-US" sz="2800" dirty="0"/>
              <a:t> </a:t>
            </a:r>
            <a:r>
              <a:rPr lang="en-US" sz="2800" dirty="0" err="1"/>
              <a:t>și</a:t>
            </a:r>
            <a:r>
              <a:rPr lang="en-US" sz="2800" dirty="0"/>
              <a:t> </a:t>
            </a:r>
            <a:r>
              <a:rPr lang="en-US" sz="2800" dirty="0" err="1"/>
              <a:t>utilizarea</a:t>
            </a:r>
            <a:r>
              <a:rPr lang="en-US" sz="2800" dirty="0"/>
              <a:t> </a:t>
            </a:r>
            <a:r>
              <a:rPr lang="en-US" sz="2800" dirty="0" err="1"/>
              <a:t>unor</a:t>
            </a:r>
            <a:r>
              <a:rPr lang="en-US" sz="2800" dirty="0"/>
              <a:t> </a:t>
            </a:r>
            <a:r>
              <a:rPr lang="en-US" sz="2800" dirty="0" err="1"/>
              <a:t>tehnologii</a:t>
            </a:r>
            <a:r>
              <a:rPr lang="en-US" sz="2800" dirty="0"/>
              <a:t> </a:t>
            </a:r>
            <a:r>
              <a:rPr lang="en-US" sz="2800" dirty="0" err="1"/>
              <a:t>mai</a:t>
            </a:r>
            <a:r>
              <a:rPr lang="en-US" sz="2800" dirty="0"/>
              <a:t> </a:t>
            </a:r>
            <a:r>
              <a:rPr lang="en-US" sz="2800" dirty="0" err="1"/>
              <a:t>eficiente</a:t>
            </a:r>
            <a:r>
              <a:rPr lang="en-US" sz="2800" dirty="0"/>
              <a:t>; </a:t>
            </a:r>
            <a:endParaRPr lang="ro-RO" sz="2800" dirty="0"/>
          </a:p>
          <a:p>
            <a:pPr algn="just"/>
            <a:r>
              <a:rPr lang="ro-RO" sz="2800" dirty="0"/>
              <a:t>- </a:t>
            </a:r>
            <a:r>
              <a:rPr lang="en-US" sz="2800" dirty="0" err="1"/>
              <a:t>comunicarea</a:t>
            </a:r>
            <a:r>
              <a:rPr lang="en-US" sz="2800" dirty="0"/>
              <a:t> </a:t>
            </a:r>
            <a:r>
              <a:rPr lang="en-US" sz="2800" dirty="0" err="1"/>
              <a:t>eficientă</a:t>
            </a:r>
            <a:r>
              <a:rPr lang="en-US" sz="2800" dirty="0"/>
              <a:t> cu </a:t>
            </a:r>
            <a:r>
              <a:rPr lang="en-US" sz="2800" dirty="0" err="1"/>
              <a:t>toți</a:t>
            </a:r>
            <a:r>
              <a:rPr lang="en-US" sz="2800" dirty="0"/>
              <a:t> </a:t>
            </a:r>
            <a:r>
              <a:rPr lang="en-US" sz="2800" dirty="0" err="1"/>
              <a:t>cei</a:t>
            </a:r>
            <a:r>
              <a:rPr lang="en-US" sz="2800" dirty="0"/>
              <a:t> </a:t>
            </a:r>
            <a:r>
              <a:rPr lang="en-US" sz="2800" dirty="0" err="1"/>
              <a:t>implicați</a:t>
            </a:r>
            <a:r>
              <a:rPr lang="en-US" sz="2800" dirty="0"/>
              <a:t> </a:t>
            </a:r>
            <a:r>
              <a:rPr lang="en-US" sz="2800" dirty="0" err="1"/>
              <a:t>în</a:t>
            </a:r>
            <a:r>
              <a:rPr lang="en-US" sz="2800" dirty="0"/>
              <a:t> </a:t>
            </a:r>
            <a:r>
              <a:rPr lang="en-US" sz="2800" dirty="0" err="1"/>
              <a:t>lanțul</a:t>
            </a:r>
            <a:r>
              <a:rPr lang="en-US" sz="2800" dirty="0"/>
              <a:t> de </a:t>
            </a:r>
            <a:r>
              <a:rPr lang="en-US" sz="2800" dirty="0" err="1"/>
              <a:t>distribuție</a:t>
            </a:r>
            <a:r>
              <a:rPr lang="en-US" sz="2800" dirty="0"/>
              <a:t>;</a:t>
            </a:r>
            <a:endParaRPr lang="ro-RO" sz="2800" dirty="0"/>
          </a:p>
          <a:p>
            <a:pPr algn="just"/>
            <a:r>
              <a:rPr lang="ro-RO" sz="2800" dirty="0"/>
              <a:t>-</a:t>
            </a:r>
            <a:r>
              <a:rPr lang="en-US" sz="2800" dirty="0"/>
              <a:t> </a:t>
            </a:r>
            <a:r>
              <a:rPr lang="en-US" sz="2800" dirty="0" err="1"/>
              <a:t>colectare</a:t>
            </a:r>
            <a:r>
              <a:rPr lang="en-US" sz="2800" dirty="0"/>
              <a:t>, transport </a:t>
            </a:r>
            <a:r>
              <a:rPr lang="en-US" sz="2800" dirty="0" err="1"/>
              <a:t>și</a:t>
            </a:r>
            <a:r>
              <a:rPr lang="en-US" sz="2800" dirty="0"/>
              <a:t> </a:t>
            </a:r>
            <a:r>
              <a:rPr lang="en-US" sz="2800" dirty="0" err="1"/>
              <a:t>livrare</a:t>
            </a:r>
            <a:r>
              <a:rPr lang="en-US" sz="2800" dirty="0"/>
              <a:t> la </a:t>
            </a:r>
            <a:r>
              <a:rPr lang="en-US" sz="2800" dirty="0" err="1"/>
              <a:t>timp</a:t>
            </a:r>
            <a:r>
              <a:rPr lang="en-US" sz="2800" dirty="0"/>
              <a:t>, </a:t>
            </a:r>
            <a:r>
              <a:rPr lang="en-US" sz="2800" dirty="0" err="1"/>
              <a:t>folosind</a:t>
            </a:r>
            <a:r>
              <a:rPr lang="en-US" sz="2800" dirty="0"/>
              <a:t> </a:t>
            </a:r>
            <a:r>
              <a:rPr lang="en-US" sz="2800" dirty="0" err="1"/>
              <a:t>condiții</a:t>
            </a:r>
            <a:r>
              <a:rPr lang="en-US" sz="2800" dirty="0"/>
              <a:t> </a:t>
            </a:r>
            <a:r>
              <a:rPr lang="en-US" sz="2800" dirty="0" err="1"/>
              <a:t>adecvate</a:t>
            </a:r>
            <a:r>
              <a:rPr lang="en-US" sz="2800" dirty="0"/>
              <a:t> de transport;</a:t>
            </a:r>
            <a:endParaRPr lang="ro-RO" sz="2800" dirty="0"/>
          </a:p>
          <a:p>
            <a:pPr algn="just"/>
            <a:r>
              <a:rPr lang="ro-RO" sz="2800" dirty="0"/>
              <a:t>- consumare produsului înaintea termenului de valabilitat</a:t>
            </a:r>
            <a:r>
              <a:rPr lang="en-US" sz="2800" dirty="0"/>
              <a:t>e;</a:t>
            </a:r>
            <a:endParaRPr lang="ro-RO" sz="2800" dirty="0"/>
          </a:p>
          <a:p>
            <a:pPr algn="just"/>
            <a:r>
              <a:rPr lang="ro-RO" sz="2800" dirty="0"/>
              <a:t>- păstrarea produsului în condiții bune</a:t>
            </a:r>
            <a:r>
              <a:rPr lang="en-US" sz="2800" dirty="0"/>
              <a:t>;</a:t>
            </a:r>
            <a:endParaRPr lang="ro-RO" sz="2800" dirty="0"/>
          </a:p>
          <a:p>
            <a:pPr algn="just"/>
            <a:r>
              <a:rPr lang="ro-RO" sz="2800" dirty="0"/>
              <a:t>- după întărirea/învechirea pâinii, transformare ei în alte produse(crutoane, pesmet).</a:t>
            </a:r>
          </a:p>
          <a:p>
            <a:pPr algn="just"/>
            <a:endParaRPr lang="en-US" sz="2800" dirty="0"/>
          </a:p>
        </p:txBody>
      </p:sp>
    </p:spTree>
    <p:extLst>
      <p:ext uri="{BB962C8B-B14F-4D97-AF65-F5344CB8AC3E}">
        <p14:creationId xmlns:p14="http://schemas.microsoft.com/office/powerpoint/2010/main" val="364119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ine 3" descr="Cine A Inventat Ciocolata ? - Maximilian Chocolat">
            <a:extLst>
              <a:ext uri="{FF2B5EF4-FFF2-40B4-BE49-F238E27FC236}">
                <a16:creationId xmlns="" xmlns:a16="http://schemas.microsoft.com/office/drawing/2014/main" id="{7A594A21-9BEE-F684-6888-C46898374932}"/>
              </a:ext>
            </a:extLst>
          </p:cNvPr>
          <p:cNvPicPr>
            <a:picLocks noChangeAspect="1"/>
          </p:cNvPicPr>
          <p:nvPr/>
        </p:nvPicPr>
        <p:blipFill rotWithShape="1">
          <a:blip r:embed="rId2">
            <a:alphaModFix amt="50000"/>
          </a:blip>
          <a:srcRect t="20193" b="22262"/>
          <a:stretch/>
        </p:blipFill>
        <p:spPr>
          <a:xfrm>
            <a:off x="20" y="1"/>
            <a:ext cx="12191980" cy="6857999"/>
          </a:xfrm>
          <a:prstGeom prst="rect">
            <a:avLst/>
          </a:prstGeom>
        </p:spPr>
      </p:pic>
      <p:sp>
        <p:nvSpPr>
          <p:cNvPr id="2" name="Titlu 1"/>
          <p:cNvSpPr>
            <a:spLocks noGrp="1"/>
          </p:cNvSpPr>
          <p:nvPr>
            <p:ph type="ctrTitle"/>
          </p:nvPr>
        </p:nvSpPr>
        <p:spPr>
          <a:xfrm>
            <a:off x="1840302" y="461004"/>
            <a:ext cx="9144000" cy="2900518"/>
          </a:xfrm>
        </p:spPr>
        <p:txBody>
          <a:bodyPr>
            <a:normAutofit/>
          </a:bodyPr>
          <a:lstStyle/>
          <a:p>
            <a:r>
              <a:rPr lang="ro-RO" sz="4000" b="1">
                <a:solidFill>
                  <a:srgbClr val="FFFFFF"/>
                </a:solidFill>
                <a:latin typeface="Times New Roman"/>
                <a:cs typeface="Calibri Light"/>
              </a:rPr>
              <a:t>Risipa alimentară a ciocolatei</a:t>
            </a:r>
            <a:endParaRPr lang="ro-RO" sz="4000" b="1">
              <a:solidFill>
                <a:srgbClr val="FFFFFF"/>
              </a:solidFill>
              <a:latin typeface="Times New Roman"/>
            </a:endParaRPr>
          </a:p>
        </p:txBody>
      </p:sp>
      <p:sp>
        <p:nvSpPr>
          <p:cNvPr id="3" name="Subtitlu 2"/>
          <p:cNvSpPr>
            <a:spLocks noGrp="1"/>
          </p:cNvSpPr>
          <p:nvPr>
            <p:ph type="subTitle" idx="1"/>
          </p:nvPr>
        </p:nvSpPr>
        <p:spPr>
          <a:xfrm>
            <a:off x="7389961" y="5525253"/>
            <a:ext cx="4945812" cy="1385942"/>
          </a:xfrm>
        </p:spPr>
        <p:txBody>
          <a:bodyPr vert="horz" lIns="91440" tIns="45720" rIns="91440" bIns="45720" rtlCol="0" anchor="t">
            <a:normAutofit/>
          </a:bodyPr>
          <a:lstStyle/>
          <a:p>
            <a:r>
              <a:rPr lang="ro-RO" sz="1800">
                <a:solidFill>
                  <a:srgbClr val="FFFFFF"/>
                </a:solidFill>
                <a:latin typeface="Times New Roman"/>
                <a:cs typeface="Calibri" panose="020F0502020204030204"/>
              </a:rPr>
              <a:t>Student- CANDEA Diana-Paula</a:t>
            </a:r>
            <a:endParaRPr lang="ro-RO" sz="1800">
              <a:latin typeface="Times New Roman"/>
              <a:cs typeface="Times New Roman"/>
            </a:endParaRPr>
          </a:p>
          <a:p>
            <a:r>
              <a:rPr lang="ro-RO" sz="1800">
                <a:solidFill>
                  <a:srgbClr val="FFFFFF"/>
                </a:solidFill>
                <a:latin typeface="Times New Roman"/>
                <a:cs typeface="Calibri" panose="020F0502020204030204"/>
              </a:rPr>
              <a:t>Șef </a:t>
            </a:r>
            <a:r>
              <a:rPr lang="ro-RO" sz="1800" err="1">
                <a:solidFill>
                  <a:srgbClr val="FFFFFF"/>
                </a:solidFill>
                <a:latin typeface="Times New Roman"/>
                <a:cs typeface="Calibri" panose="020F0502020204030204"/>
              </a:rPr>
              <a:t>lucr.Dr</a:t>
            </a:r>
            <a:r>
              <a:rPr lang="ro-RO" sz="1800">
                <a:solidFill>
                  <a:srgbClr val="FFFFFF"/>
                </a:solidFill>
                <a:latin typeface="Times New Roman"/>
                <a:cs typeface="Calibri" panose="020F0502020204030204"/>
              </a:rPr>
              <a:t>. Steluța RADU</a:t>
            </a:r>
          </a:p>
          <a:p>
            <a:r>
              <a:rPr lang="ro-RO" sz="1800">
                <a:solidFill>
                  <a:srgbClr val="FFFFFF"/>
                </a:solidFill>
                <a:latin typeface="Times New Roman"/>
                <a:cs typeface="Calibri" panose="020F0502020204030204"/>
              </a:rPr>
              <a:t>Grupa 601 T.P.P.A anul 3</a:t>
            </a:r>
          </a:p>
          <a:p>
            <a:endParaRPr lang="ro-RO" sz="1800">
              <a:solidFill>
                <a:srgbClr val="FFFFFF"/>
              </a:solidFill>
              <a:latin typeface="Times New Roman"/>
              <a:cs typeface="Calibri" panose="020F0502020204030204"/>
            </a:endParaRPr>
          </a:p>
          <a:p>
            <a:endParaRPr lang="ro-RO">
              <a:solidFill>
                <a:srgbClr val="FFFFFF"/>
              </a:solidFill>
              <a:cs typeface="Calibri" panose="020F0502020204030204"/>
            </a:endParaRPr>
          </a:p>
        </p:txBody>
      </p:sp>
    </p:spTree>
    <p:extLst>
      <p:ext uri="{BB962C8B-B14F-4D97-AF65-F5344CB8AC3E}">
        <p14:creationId xmlns:p14="http://schemas.microsoft.com/office/powerpoint/2010/main" val="24997911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E992287A-DDE4-73F4-C397-86DA9FBCC90C}"/>
              </a:ext>
            </a:extLst>
          </p:cNvPr>
          <p:cNvSpPr>
            <a:spLocks noGrp="1"/>
          </p:cNvSpPr>
          <p:nvPr>
            <p:ph type="title"/>
          </p:nvPr>
        </p:nvSpPr>
        <p:spPr>
          <a:xfrm>
            <a:off x="363747" y="-224347"/>
            <a:ext cx="10515600" cy="1325563"/>
          </a:xfrm>
        </p:spPr>
        <p:txBody>
          <a:bodyPr>
            <a:normAutofit/>
          </a:bodyPr>
          <a:lstStyle/>
          <a:p>
            <a:r>
              <a:rPr lang="ro-RO" sz="3600" b="1">
                <a:latin typeface="Times New Roman"/>
                <a:cs typeface="Calibri Light"/>
              </a:rPr>
              <a:t>Risipa alimentară </a:t>
            </a:r>
            <a:endParaRPr lang="ro-RO" sz="3600" err="1">
              <a:cs typeface="Calibri Light"/>
            </a:endParaRPr>
          </a:p>
        </p:txBody>
      </p:sp>
      <p:sp>
        <p:nvSpPr>
          <p:cNvPr id="3" name="Substituent conținut 2">
            <a:extLst>
              <a:ext uri="{FF2B5EF4-FFF2-40B4-BE49-F238E27FC236}">
                <a16:creationId xmlns="" xmlns:a16="http://schemas.microsoft.com/office/drawing/2014/main" id="{376D994F-D7E8-DFFB-27AD-556B4A38D628}"/>
              </a:ext>
            </a:extLst>
          </p:cNvPr>
          <p:cNvSpPr>
            <a:spLocks noGrp="1"/>
          </p:cNvSpPr>
          <p:nvPr>
            <p:ph idx="1"/>
          </p:nvPr>
        </p:nvSpPr>
        <p:spPr>
          <a:xfrm>
            <a:off x="219974" y="790455"/>
            <a:ext cx="6892506" cy="915149"/>
          </a:xfrm>
        </p:spPr>
        <p:txBody>
          <a:bodyPr vert="horz" lIns="91440" tIns="45720" rIns="91440" bIns="45720" rtlCol="0" anchor="t">
            <a:normAutofit/>
          </a:bodyPr>
          <a:lstStyle/>
          <a:p>
            <a:r>
              <a:rPr lang="ro-RO" sz="1800">
                <a:latin typeface="Times New Roman"/>
                <a:cs typeface="Arial"/>
              </a:rPr>
              <a:t>Risipa alimentară reprezintă aruncarea alimentelor care ar fi putut fi consumate. Aceasta este o problemă globală semnificativă cu implicații asupra mediului, economiei și echității sociale.</a:t>
            </a:r>
          </a:p>
          <a:p>
            <a:endParaRPr lang="ro-RO" sz="1800">
              <a:latin typeface="Times New Roman"/>
              <a:cs typeface="Arial"/>
            </a:endParaRPr>
          </a:p>
          <a:p>
            <a:endParaRPr lang="ro-RO" sz="1800">
              <a:latin typeface="Times New Roman"/>
              <a:cs typeface="Arial"/>
            </a:endParaRPr>
          </a:p>
        </p:txBody>
      </p:sp>
      <p:pic>
        <p:nvPicPr>
          <p:cNvPr id="4" name="Grafic 3" descr="Flying Money with solid fill">
            <a:extLst>
              <a:ext uri="{FF2B5EF4-FFF2-40B4-BE49-F238E27FC236}">
                <a16:creationId xmlns="" xmlns:a16="http://schemas.microsoft.com/office/drawing/2014/main" id="{8E894313-A80C-C434-4092-FF8C3A2517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086046" y="-4312"/>
            <a:ext cx="914400" cy="914400"/>
          </a:xfrm>
          <a:prstGeom prst="rect">
            <a:avLst/>
          </a:prstGeom>
        </p:spPr>
      </p:pic>
      <p:sp>
        <p:nvSpPr>
          <p:cNvPr id="5" name="CasetăText 4">
            <a:extLst>
              <a:ext uri="{FF2B5EF4-FFF2-40B4-BE49-F238E27FC236}">
                <a16:creationId xmlns="" xmlns:a16="http://schemas.microsoft.com/office/drawing/2014/main" id="{2159D152-38EE-743E-19F2-BC4F82207DCA}"/>
              </a:ext>
            </a:extLst>
          </p:cNvPr>
          <p:cNvSpPr txBox="1"/>
          <p:nvPr/>
        </p:nvSpPr>
        <p:spPr>
          <a:xfrm>
            <a:off x="81084" y="2500371"/>
            <a:ext cx="1124778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 sz="3600" b="1" i="0" u="none" strike="noStrike" kern="1200" cap="none" spc="0" normalizeH="0" baseline="0" noProof="0" dirty="0">
                <a:ln>
                  <a:noFill/>
                </a:ln>
                <a:solidFill>
                  <a:prstClr val="black"/>
                </a:solidFill>
                <a:effectLst/>
                <a:uLnTx/>
                <a:uFillTx/>
                <a:latin typeface="Times New Roman"/>
                <a:ea typeface="+mn-ea"/>
                <a:cs typeface="Times New Roman"/>
              </a:rPr>
              <a:t>Reducerea deșeurilor în industria ciocolatei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o" sz="1800" b="1" i="0" u="none" strike="noStrike" kern="1200" cap="none" spc="0" normalizeH="0" baseline="0" noProof="0" dirty="0">
                <a:ln>
                  <a:noFill/>
                </a:ln>
                <a:solidFill>
                  <a:prstClr val="black"/>
                </a:solidFill>
                <a:effectLst/>
                <a:uLnTx/>
                <a:uFillTx/>
                <a:latin typeface="Times New Roman"/>
                <a:ea typeface="+mn-lt"/>
                <a:cs typeface="Calibri" panose="020F0502020204030204"/>
              </a:rPr>
              <a:t>Ciocolata</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este un produs alimentar obținut dintr-un amestec de </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hlinkClick r:id="rId4">
                  <a:extLst>
                    <a:ext uri="{A12FA001-AC4F-418D-AE19-62706E023703}">
                      <ahyp:hlinkClr xmlns="" xmlns:ahyp="http://schemas.microsoft.com/office/drawing/2018/hyperlinkcolor" val="tx"/>
                    </a:ext>
                  </a:extLst>
                </a:hlinkClick>
              </a:rPr>
              <a:t>cacao</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 </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hlinkClick r:id="rId5">
                  <a:extLst>
                    <a:ext uri="{A12FA001-AC4F-418D-AE19-62706E023703}">
                      <ahyp:hlinkClr xmlns="" xmlns:ahyp="http://schemas.microsoft.com/office/drawing/2018/hyperlinkcolor" val="tx"/>
                    </a:ext>
                  </a:extLst>
                </a:hlinkClick>
              </a:rPr>
              <a:t>zahăr</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hlinkClick r:id="rId6">
                  <a:extLst>
                    <a:ext uri="{A12FA001-AC4F-418D-AE19-62706E023703}">
                      <ahyp:hlinkClr xmlns="" xmlns:ahyp="http://schemas.microsoft.com/office/drawing/2018/hyperlinkcolor" val="tx"/>
                    </a:ext>
                  </a:extLst>
                </a:hlinkClick>
              </a:rPr>
              <a:t>lapte</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și unele arome specifice. Ciocolata este servită, de obicei, sub formă de tabletă, baton, </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hlinkClick r:id="rId7">
                  <a:extLst>
                    <a:ext uri="{A12FA001-AC4F-418D-AE19-62706E023703}">
                      <ahyp:hlinkClr xmlns="" xmlns:ahyp="http://schemas.microsoft.com/office/drawing/2018/hyperlinkcolor" val="tx"/>
                    </a:ext>
                  </a:extLst>
                </a:hlinkClick>
              </a:rPr>
              <a:t>praline</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hlinkClick r:id="rId8">
                  <a:extLst>
                    <a:ext uri="{A12FA001-AC4F-418D-AE19-62706E023703}">
                      <ahyp:hlinkClr xmlns="" xmlns:ahyp="http://schemas.microsoft.com/office/drawing/2018/hyperlinkcolor" val="tx"/>
                    </a:ext>
                  </a:extLst>
                </a:hlinkClick>
              </a:rPr>
              <a:t>înghețată</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sau</a:t>
            </a:r>
            <a:r>
              <a:rPr kumimoji="0" lang="ro-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în</a:t>
            </a:r>
            <a:r>
              <a:rPr kumimoji="0" lang="ro" sz="1800" b="0" i="0" u="none" strike="noStrike" kern="1200" cap="none" spc="0" normalizeH="0" baseline="0" noProof="0" dirty="0">
                <a:ln>
                  <a:noFill/>
                </a:ln>
                <a:solidFill>
                  <a:prstClr val="black"/>
                </a:solidFill>
                <a:effectLst/>
                <a:uLnTx/>
                <a:uFillTx/>
                <a:latin typeface="Times New Roman"/>
                <a:ea typeface="+mn-lt"/>
                <a:cs typeface="Calibri" panose="020F0502020204030204"/>
              </a:rPr>
              <a:t> produse de cofetărie.</a:t>
            </a:r>
            <a:endParaRPr kumimoji="0" lang="ro" sz="1800" b="0" i="0" u="none" strike="noStrike" kern="1200" cap="none" spc="0" normalizeH="0" baseline="0" noProof="0" dirty="0">
              <a:ln>
                <a:noFill/>
              </a:ln>
              <a:solidFill>
                <a:prstClr val="black"/>
              </a:solidFill>
              <a:effectLst/>
              <a:uLnTx/>
              <a:uFillTx/>
              <a:latin typeface="Times New Roman"/>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o" sz="1800" b="1" i="0" u="none" strike="noStrike" kern="1200" cap="none" spc="0" normalizeH="0" baseline="0" noProof="0" dirty="0">
                <a:ln>
                  <a:noFill/>
                </a:ln>
                <a:solidFill>
                  <a:prstClr val="black"/>
                </a:solidFill>
                <a:effectLst/>
                <a:uLnTx/>
                <a:uFillTx/>
                <a:latin typeface="Times New Roman"/>
                <a:ea typeface="+mn-ea"/>
                <a:cs typeface="Calibri"/>
              </a:rPr>
              <a:t>Industria</a:t>
            </a:r>
            <a:r>
              <a:rPr kumimoji="0" lang="ro" sz="1800" b="0" i="0" u="none" strike="noStrike" kern="1200" cap="none" spc="0" normalizeH="0" baseline="0" noProof="0" dirty="0">
                <a:ln>
                  <a:noFill/>
                </a:ln>
                <a:solidFill>
                  <a:prstClr val="black"/>
                </a:solidFill>
                <a:effectLst/>
                <a:uLnTx/>
                <a:uFillTx/>
                <a:latin typeface="Times New Roman"/>
                <a:ea typeface="+mn-ea"/>
                <a:cs typeface="Calibri"/>
              </a:rPr>
              <a:t>, din păcate, generează o cantitate semnificativă de deșeuri din producția de ciocolată. De exemplu, coji de păstăi de cacao</a:t>
            </a:r>
            <a:r>
              <a:rPr kumimoji="0" lang="ro-RO" sz="1800" b="0" i="0" u="none" strike="noStrike" kern="1200" cap="none" spc="0" normalizeH="0" baseline="0" noProof="0" dirty="0">
                <a:ln>
                  <a:noFill/>
                </a:ln>
                <a:solidFill>
                  <a:prstClr val="black"/>
                </a:solidFill>
                <a:effectLst/>
                <a:uLnTx/>
                <a:uFillTx/>
                <a:latin typeface="Times New Roman"/>
                <a:ea typeface="+mn-ea"/>
                <a:cs typeface="Calibri"/>
              </a:rPr>
              <a:t>.</a:t>
            </a:r>
            <a:r>
              <a:rPr kumimoji="0" lang="ro" sz="1800" b="0" i="0" u="none" strike="noStrike" kern="1200" cap="none" spc="0" normalizeH="0" baseline="0" noProof="0" dirty="0">
                <a:ln>
                  <a:noFill/>
                </a:ln>
                <a:solidFill>
                  <a:prstClr val="black"/>
                </a:solidFill>
                <a:effectLst/>
                <a:uLnTx/>
                <a:uFillTx/>
                <a:latin typeface="Times New Roman"/>
                <a:ea typeface="+mn-ea"/>
                <a:cs typeface="Calibri"/>
              </a:rPr>
              <a:t>Totuși... există o soluție!</a:t>
            </a:r>
            <a:endParaRPr kumimoji="0" lang="ro"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 sz="3600" b="1" i="0" u="none" strike="noStrike" kern="1200" cap="none" spc="0" normalizeH="0" baseline="0" noProof="0" dirty="0">
                <a:ln>
                  <a:noFill/>
                </a:ln>
                <a:solidFill>
                  <a:prstClr val="black"/>
                </a:solidFill>
                <a:effectLst/>
                <a:uLnTx/>
                <a:uFillTx/>
                <a:latin typeface="Times New Roman"/>
                <a:ea typeface="+mn-ea"/>
                <a:cs typeface="Calibri"/>
              </a:rPr>
              <a:t>Care este impactul producției și consumului de ciocolată?</a:t>
            </a:r>
            <a:endParaRPr kumimoji="0" lang="ro" sz="36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 sz="1800" b="1" i="0" u="none" strike="noStrike" kern="1200" cap="none" spc="0" normalizeH="0" baseline="0" noProof="0" dirty="0">
                <a:ln>
                  <a:noFill/>
                </a:ln>
                <a:solidFill>
                  <a:prstClr val="black"/>
                </a:solidFill>
                <a:effectLst/>
                <a:uLnTx/>
                <a:uFillTx/>
                <a:latin typeface="Times New Roman"/>
                <a:ea typeface="+mn-ea"/>
                <a:cs typeface="Calibri"/>
              </a:rPr>
              <a:t>Deșeurile din producția de ciocolată</a:t>
            </a:r>
            <a:r>
              <a:rPr kumimoji="0" lang="ro" sz="1800" b="0" i="0" u="none" strike="noStrike" kern="1200" cap="none" spc="0" normalizeH="0" baseline="0" noProof="0" dirty="0">
                <a:ln>
                  <a:noFill/>
                </a:ln>
                <a:solidFill>
                  <a:prstClr val="black"/>
                </a:solidFill>
                <a:effectLst/>
                <a:uLnTx/>
                <a:uFillTx/>
                <a:latin typeface="Times New Roman"/>
                <a:ea typeface="+mn-ea"/>
                <a:cs typeface="Calibri"/>
              </a:rPr>
              <a:t>, cum ar fi deșeurile de pulpă de cacao, cojile de cacao sau alte reziduuri din culturile de cacao, pot avea un impact asupra mediului. Industria ciocolatei contribuie la emisiile de dioxid de carbon, la poluarea surselor de apă și la degradarea solului. În plus, fermentația (un pas critic în dezvoltarea profilului de aromă al ciocolatei) poate genera deșeuri.</a:t>
            </a:r>
            <a:endParaRPr kumimoji="0" lang="ro" sz="18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 sz="1800" b="0" i="0" u="none" strike="noStrike" kern="1200" cap="none" spc="0" normalizeH="0" baseline="0" noProof="0" dirty="0">
              <a:ln>
                <a:noFill/>
              </a:ln>
              <a:solidFill>
                <a:srgbClr val="000000"/>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 sz="3600" b="1" i="0" u="none" strike="noStrike" kern="1200" cap="none" spc="0" normalizeH="0" baseline="0" noProof="0" dirty="0">
              <a:ln>
                <a:noFill/>
              </a:ln>
              <a:solidFill>
                <a:srgbClr val="000000"/>
              </a:solidFill>
              <a:effectLst/>
              <a:uLnTx/>
              <a:uFillTx/>
              <a:latin typeface="Times New Roman"/>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ro" sz="1800" b="0" i="0" u="none" strike="noStrike" kern="1200" cap="none" spc="0" normalizeH="0" baseline="0" noProof="0" dirty="0">
              <a:ln>
                <a:noFill/>
              </a:ln>
              <a:solidFill>
                <a:srgbClr val="000000"/>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 sz="1800" b="0" i="0" u="none" strike="noStrike" kern="1200" cap="none" spc="0" normalizeH="0" baseline="0" noProof="0" dirty="0">
              <a:ln>
                <a:noFill/>
              </a:ln>
              <a:solidFill>
                <a:srgbClr val="000000"/>
              </a:solidFill>
              <a:effectLst/>
              <a:uLnTx/>
              <a:uFillTx/>
              <a:latin typeface="Times New Roman"/>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 sz="3600" b="1" i="0" u="none" strike="noStrike" kern="1200" cap="none" spc="0" normalizeH="0" baseline="0" noProof="0" dirty="0">
              <a:ln>
                <a:noFill/>
              </a:ln>
              <a:solidFill>
                <a:srgbClr val="202124"/>
              </a:solidFill>
              <a:effectLst/>
              <a:uLnTx/>
              <a:uFillTx/>
              <a:latin typeface="Times New Roman"/>
              <a:ea typeface="+mn-ea"/>
              <a:cs typeface="Times New Roman"/>
            </a:endParaRPr>
          </a:p>
        </p:txBody>
      </p:sp>
      <p:sp>
        <p:nvSpPr>
          <p:cNvPr id="6" name="CasetăText 5">
            <a:extLst>
              <a:ext uri="{FF2B5EF4-FFF2-40B4-BE49-F238E27FC236}">
                <a16:creationId xmlns="" xmlns:a16="http://schemas.microsoft.com/office/drawing/2014/main" id="{388F46AD-2933-46A5-0F5E-34141B3FD42E}"/>
              </a:ext>
            </a:extLst>
          </p:cNvPr>
          <p:cNvSpPr txBox="1"/>
          <p:nvPr/>
        </p:nvSpPr>
        <p:spPr>
          <a:xfrm>
            <a:off x="10634869" y="506895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ine 7" descr="Pur și simplu ciocolată – Luado Chocolate">
            <a:extLst>
              <a:ext uri="{FF2B5EF4-FFF2-40B4-BE49-F238E27FC236}">
                <a16:creationId xmlns="" xmlns:a16="http://schemas.microsoft.com/office/drawing/2014/main" id="{D503530F-56B3-B4E3-1682-64488AF07F81}"/>
              </a:ext>
            </a:extLst>
          </p:cNvPr>
          <p:cNvPicPr>
            <a:picLocks noChangeAspect="1"/>
          </p:cNvPicPr>
          <p:nvPr/>
        </p:nvPicPr>
        <p:blipFill>
          <a:blip r:embed="rId9"/>
          <a:stretch>
            <a:fillRect/>
          </a:stretch>
        </p:blipFill>
        <p:spPr>
          <a:xfrm>
            <a:off x="8174966" y="84827"/>
            <a:ext cx="3965274" cy="2360761"/>
          </a:xfrm>
          <a:prstGeom prst="rect">
            <a:avLst/>
          </a:prstGeom>
        </p:spPr>
      </p:pic>
    </p:spTree>
    <p:extLst>
      <p:ext uri="{BB962C8B-B14F-4D97-AF65-F5344CB8AC3E}">
        <p14:creationId xmlns:p14="http://schemas.microsoft.com/office/powerpoint/2010/main" val="2336356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D1D34770-47A8-402C-AF23-2B653F2D8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u 1">
            <a:extLst>
              <a:ext uri="{FF2B5EF4-FFF2-40B4-BE49-F238E27FC236}">
                <a16:creationId xmlns="" xmlns:a16="http://schemas.microsoft.com/office/drawing/2014/main" id="{55154755-766E-EE53-4BC3-A487DCCBCA6C}"/>
              </a:ext>
            </a:extLst>
          </p:cNvPr>
          <p:cNvSpPr>
            <a:spLocks noGrp="1"/>
          </p:cNvSpPr>
          <p:nvPr>
            <p:ph type="title"/>
          </p:nvPr>
        </p:nvSpPr>
        <p:spPr>
          <a:xfrm>
            <a:off x="218453" y="5029"/>
            <a:ext cx="6102751" cy="790935"/>
          </a:xfrm>
        </p:spPr>
        <p:txBody>
          <a:bodyPr>
            <a:normAutofit fontScale="90000"/>
          </a:bodyPr>
          <a:lstStyle/>
          <a:p>
            <a:r>
              <a:rPr lang="en-US" sz="3400"/>
              <a:t/>
            </a:r>
            <a:br>
              <a:rPr lang="en-US" sz="3400"/>
            </a:br>
            <a:r>
              <a:rPr lang="ro-RO" sz="2800" b="1">
                <a:latin typeface="Times New Roman"/>
                <a:cs typeface="Arial"/>
              </a:rPr>
              <a:t>Ce măsuri ar trebui luate pentru a fi mai responsabil?</a:t>
            </a:r>
            <a:endParaRPr lang="ro-RO" sz="2800" b="1">
              <a:latin typeface="Times New Roman"/>
            </a:endParaRPr>
          </a:p>
        </p:txBody>
      </p:sp>
      <p:sp>
        <p:nvSpPr>
          <p:cNvPr id="3" name="Substituent conținut 2">
            <a:extLst>
              <a:ext uri="{FF2B5EF4-FFF2-40B4-BE49-F238E27FC236}">
                <a16:creationId xmlns="" xmlns:a16="http://schemas.microsoft.com/office/drawing/2014/main" id="{7DCAF1D3-5388-48B2-0783-3BD94A50A3B3}"/>
              </a:ext>
            </a:extLst>
          </p:cNvPr>
          <p:cNvSpPr>
            <a:spLocks noGrp="1"/>
          </p:cNvSpPr>
          <p:nvPr>
            <p:ph idx="1"/>
          </p:nvPr>
        </p:nvSpPr>
        <p:spPr>
          <a:xfrm>
            <a:off x="189699" y="1024840"/>
            <a:ext cx="7008524" cy="5598090"/>
          </a:xfrm>
        </p:spPr>
        <p:txBody>
          <a:bodyPr vert="horz" lIns="91440" tIns="45720" rIns="91440" bIns="45720" rtlCol="0" anchor="t">
            <a:normAutofit fontScale="92500" lnSpcReduction="10000"/>
          </a:bodyPr>
          <a:lstStyle/>
          <a:p>
            <a:pPr marL="0" indent="0">
              <a:buNone/>
            </a:pPr>
            <a:r>
              <a:rPr lang="ro" sz="1800" b="1" dirty="0">
                <a:latin typeface="Times New Roman"/>
                <a:cs typeface="Times New Roman"/>
              </a:rPr>
              <a:t>Optimizarea procesului de producere a ciocolatei poate duce la reducerea risipei alimentare:</a:t>
            </a:r>
          </a:p>
          <a:p>
            <a:pPr>
              <a:buFont typeface="Wingdings" panose="020B0604020202020204" pitchFamily="34" charset="0"/>
              <a:buChar char="Ø"/>
            </a:pPr>
            <a:r>
              <a:rPr lang="ro" sz="1600" dirty="0">
                <a:latin typeface="Times New Roman"/>
                <a:cs typeface="Times New Roman"/>
              </a:rPr>
              <a:t>Echipamentele eficiente din punct de vedere energetic pot ajuta la reducerea cantității de energie consumată în timpul procesului de producție a ciocolatei.</a:t>
            </a:r>
          </a:p>
          <a:p>
            <a:pPr>
              <a:buFont typeface="Wingdings" panose="020B0604020202020204" pitchFamily="34" charset="0"/>
              <a:buChar char="Ø"/>
            </a:pPr>
            <a:r>
              <a:rPr lang="ro" sz="1600" dirty="0">
                <a:latin typeface="Times New Roman"/>
                <a:cs typeface="Times New Roman"/>
              </a:rPr>
              <a:t>Evitarea utilizării produselor chimice dăunătoare în pesticide poate ajuta la minimizarea poluării mediului.</a:t>
            </a:r>
          </a:p>
          <a:p>
            <a:pPr>
              <a:buFont typeface="Wingdings" panose="020B0604020202020204" pitchFamily="34" charset="0"/>
              <a:buChar char="Ø"/>
            </a:pPr>
            <a:r>
              <a:rPr lang="ro" sz="1600" dirty="0">
                <a:latin typeface="Times New Roman"/>
                <a:cs typeface="Times New Roman"/>
              </a:rPr>
              <a:t>Materialele ecologice pot fi folosite în producția de ciocolată pentru a ajuta la reducerea deșeurilor și la</a:t>
            </a:r>
            <a:r>
              <a:rPr lang="ro-RO" sz="1600" dirty="0">
                <a:latin typeface="Times New Roman"/>
                <a:cs typeface="Times New Roman"/>
              </a:rPr>
              <a:t> diminuarea </a:t>
            </a:r>
            <a:r>
              <a:rPr lang="ro" sz="1600" dirty="0">
                <a:latin typeface="Times New Roman"/>
                <a:cs typeface="Times New Roman"/>
              </a:rPr>
              <a:t> impactului asupra mediului.</a:t>
            </a:r>
          </a:p>
          <a:p>
            <a:pPr marL="0" indent="0">
              <a:buNone/>
            </a:pPr>
            <a:r>
              <a:rPr lang="ro" sz="1800" b="1" dirty="0">
                <a:latin typeface="Times New Roman"/>
                <a:ea typeface="+mn-lt"/>
                <a:cs typeface="Times New Roman"/>
              </a:rPr>
              <a:t>Pentru a reduce risipa de ciocolată în industrie, atât producătorii, cât și consumatorii pot lua mai multe măsuri. Iată câteva idei:</a:t>
            </a:r>
          </a:p>
          <a:p>
            <a:pPr>
              <a:buNone/>
            </a:pPr>
            <a:r>
              <a:rPr lang="ro" sz="1600" b="1" dirty="0">
                <a:latin typeface="Times New Roman"/>
                <a:ea typeface="+mn-lt"/>
                <a:cs typeface="Times New Roman"/>
              </a:rPr>
              <a:t>Pentru producători</a:t>
            </a:r>
            <a:r>
              <a:rPr lang="ro" sz="1600" dirty="0">
                <a:latin typeface="Times New Roman"/>
                <a:ea typeface="+mn-lt"/>
                <a:cs typeface="Times New Roman"/>
              </a:rPr>
              <a:t>:</a:t>
            </a:r>
            <a:endParaRPr lang="ro" sz="1600" dirty="0">
              <a:latin typeface="Calibri" panose="020F0502020204030204"/>
              <a:cs typeface="Calibri" panose="020F0502020204030204"/>
            </a:endParaRPr>
          </a:p>
          <a:p>
            <a:pPr>
              <a:buFont typeface="Arial"/>
              <a:buChar char="•"/>
            </a:pPr>
            <a:r>
              <a:rPr lang="ro" sz="1600" b="1" dirty="0">
                <a:latin typeface="Times New Roman"/>
                <a:ea typeface="+mn-lt"/>
                <a:cs typeface="Times New Roman"/>
              </a:rPr>
              <a:t>Optimizarea proceselor de producție</a:t>
            </a:r>
            <a:r>
              <a:rPr lang="ro" sz="1600" dirty="0">
                <a:latin typeface="Times New Roman"/>
                <a:ea typeface="+mn-lt"/>
                <a:cs typeface="Times New Roman"/>
              </a:rPr>
              <a:t>: Producătorii de ciocolată</a:t>
            </a:r>
            <a:r>
              <a:rPr lang="ro-RO" sz="1600" dirty="0">
                <a:latin typeface="Times New Roman"/>
                <a:ea typeface="+mn-lt"/>
                <a:cs typeface="Times New Roman"/>
              </a:rPr>
              <a:t> își</a:t>
            </a:r>
            <a:r>
              <a:rPr lang="ro" sz="1600" dirty="0">
                <a:latin typeface="Times New Roman"/>
                <a:ea typeface="+mn-lt"/>
                <a:cs typeface="Times New Roman"/>
              </a:rPr>
              <a:t> </a:t>
            </a:r>
            <a:r>
              <a:rPr lang="ro-RO" sz="1600" dirty="0">
                <a:latin typeface="Times New Roman"/>
                <a:ea typeface="+mn-lt"/>
                <a:cs typeface="Times New Roman"/>
              </a:rPr>
              <a:t>pot </a:t>
            </a:r>
            <a:r>
              <a:rPr lang="ro" sz="1600" dirty="0">
                <a:latin typeface="Times New Roman"/>
                <a:ea typeface="+mn-lt"/>
                <a:cs typeface="Times New Roman"/>
              </a:rPr>
              <a:t>optimi</a:t>
            </a:r>
            <a:r>
              <a:rPr lang="ro-RO" sz="1600" dirty="0">
                <a:latin typeface="Times New Roman"/>
                <a:ea typeface="+mn-lt"/>
                <a:cs typeface="Times New Roman"/>
              </a:rPr>
              <a:t>za </a:t>
            </a:r>
            <a:r>
              <a:rPr lang="ro" sz="1600" dirty="0">
                <a:latin typeface="Times New Roman"/>
                <a:ea typeface="+mn-lt"/>
                <a:cs typeface="Times New Roman"/>
              </a:rPr>
              <a:t> procesele de producție pentru a mi</a:t>
            </a:r>
            <a:r>
              <a:rPr lang="ro-RO" sz="1600" dirty="0" err="1">
                <a:latin typeface="Times New Roman"/>
                <a:ea typeface="+mn-lt"/>
                <a:cs typeface="Times New Roman"/>
              </a:rPr>
              <a:t>cșora</a:t>
            </a:r>
            <a:r>
              <a:rPr lang="ro" sz="1600" dirty="0">
                <a:latin typeface="Times New Roman"/>
                <a:ea typeface="+mn-lt"/>
                <a:cs typeface="Times New Roman"/>
              </a:rPr>
              <a:t> risipa de materii prime precum cacao, zahăr și lapte.</a:t>
            </a:r>
          </a:p>
          <a:p>
            <a:pPr>
              <a:buFont typeface="Arial"/>
              <a:buChar char="•"/>
            </a:pPr>
            <a:r>
              <a:rPr lang="ro" sz="1600" b="1" dirty="0">
                <a:latin typeface="Times New Roman"/>
                <a:ea typeface="+mn-lt"/>
                <a:cs typeface="Times New Roman"/>
              </a:rPr>
              <a:t>Gestionarea stocurilor</a:t>
            </a:r>
            <a:r>
              <a:rPr lang="ro" sz="1600" dirty="0">
                <a:latin typeface="Times New Roman"/>
                <a:ea typeface="+mn-lt"/>
                <a:cs typeface="Times New Roman"/>
              </a:rPr>
              <a:t>: Un management eficient al stocurilor poate ajuta la reducerea pierderilor prin expirare a produselor finite.</a:t>
            </a:r>
          </a:p>
          <a:p>
            <a:pPr>
              <a:buFont typeface="Arial"/>
              <a:buChar char="•"/>
            </a:pPr>
            <a:r>
              <a:rPr lang="ro" sz="1600" b="1" dirty="0">
                <a:latin typeface="Times New Roman"/>
                <a:ea typeface="+mn-lt"/>
                <a:cs typeface="Times New Roman"/>
              </a:rPr>
              <a:t>Reciclarea și valorificarea deșeurilor</a:t>
            </a:r>
            <a:r>
              <a:rPr lang="ro" sz="1600" dirty="0">
                <a:latin typeface="Times New Roman"/>
                <a:ea typeface="+mn-lt"/>
                <a:cs typeface="Times New Roman"/>
              </a:rPr>
              <a:t>: Producătorii pot </a:t>
            </a:r>
            <a:r>
              <a:rPr lang="ro-RO" sz="1600" dirty="0">
                <a:latin typeface="Times New Roman"/>
                <a:ea typeface="+mn-lt"/>
                <a:cs typeface="Times New Roman"/>
              </a:rPr>
              <a:t>identifica </a:t>
            </a:r>
            <a:r>
              <a:rPr lang="ro" sz="1600" dirty="0">
                <a:latin typeface="Times New Roman"/>
                <a:ea typeface="+mn-lt"/>
                <a:cs typeface="Times New Roman"/>
              </a:rPr>
              <a:t>modalități de reciclare sau valorificare a subproduselor sau </a:t>
            </a:r>
            <a:r>
              <a:rPr lang="ro-RO" sz="1600" dirty="0">
                <a:latin typeface="Times New Roman"/>
                <a:ea typeface="+mn-lt"/>
                <a:cs typeface="Times New Roman"/>
              </a:rPr>
              <a:t>a </a:t>
            </a:r>
            <a:r>
              <a:rPr lang="ro" sz="1600" dirty="0">
                <a:latin typeface="Times New Roman"/>
                <a:ea typeface="+mn-lt"/>
                <a:cs typeface="Times New Roman"/>
              </a:rPr>
              <a:t>deșeurilor rezulta</a:t>
            </a:r>
            <a:r>
              <a:rPr lang="ro-RO" sz="1600" dirty="0">
                <a:latin typeface="Times New Roman"/>
                <a:ea typeface="+mn-lt"/>
                <a:cs typeface="Times New Roman"/>
              </a:rPr>
              <a:t>te </a:t>
            </a:r>
            <a:r>
              <a:rPr lang="ro" sz="1600" dirty="0">
                <a:latin typeface="Times New Roman"/>
                <a:ea typeface="+mn-lt"/>
                <a:cs typeface="Times New Roman"/>
              </a:rPr>
              <a:t>în procesul de producție.</a:t>
            </a:r>
          </a:p>
          <a:p>
            <a:pPr>
              <a:buFont typeface="Arial"/>
              <a:buChar char="•"/>
            </a:pPr>
            <a:r>
              <a:rPr lang="ro" sz="1600" b="1" dirty="0">
                <a:latin typeface="Times New Roman"/>
                <a:ea typeface="+mn-lt"/>
                <a:cs typeface="Times New Roman"/>
              </a:rPr>
              <a:t>Donarea produselor nevândute</a:t>
            </a:r>
            <a:r>
              <a:rPr lang="ro" sz="1600" dirty="0">
                <a:latin typeface="Times New Roman"/>
                <a:ea typeface="+mn-lt"/>
                <a:cs typeface="Times New Roman"/>
              </a:rPr>
              <a:t>: În loc să arunce produsele aproape de </a:t>
            </a:r>
            <a:r>
              <a:rPr lang="ro-RO" sz="1600" dirty="0">
                <a:latin typeface="Times New Roman"/>
                <a:ea typeface="+mn-lt"/>
                <a:cs typeface="Times New Roman"/>
              </a:rPr>
              <a:t>termenul </a:t>
            </a:r>
            <a:r>
              <a:rPr lang="ro" sz="1600" dirty="0">
                <a:latin typeface="Times New Roman"/>
                <a:ea typeface="+mn-lt"/>
                <a:cs typeface="Times New Roman"/>
              </a:rPr>
              <a:t>de expirare sau care nu se mai pot vinde, producătorii </a:t>
            </a:r>
            <a:r>
              <a:rPr lang="ro-RO" sz="1600" dirty="0">
                <a:latin typeface="Times New Roman"/>
                <a:ea typeface="+mn-lt"/>
                <a:cs typeface="Times New Roman"/>
              </a:rPr>
              <a:t>le pot dona</a:t>
            </a:r>
            <a:r>
              <a:rPr lang="ro" sz="1600" dirty="0">
                <a:latin typeface="Times New Roman"/>
                <a:ea typeface="+mn-lt"/>
                <a:cs typeface="Times New Roman"/>
              </a:rPr>
              <a:t> organizațiilor caritabile sau să le vândă la prețuri redus</a:t>
            </a:r>
            <a:r>
              <a:rPr lang="ro-RO" sz="1600" dirty="0">
                <a:latin typeface="Times New Roman"/>
                <a:ea typeface="+mn-lt"/>
                <a:cs typeface="Times New Roman"/>
              </a:rPr>
              <a:t>e. </a:t>
            </a:r>
            <a:endParaRPr lang="ro" sz="1600" dirty="0">
              <a:latin typeface="Times New Roman"/>
              <a:ea typeface="+mn-lt"/>
              <a:cs typeface="Times New Roman"/>
            </a:endParaRPr>
          </a:p>
          <a:p>
            <a:pPr marL="0" indent="0">
              <a:buNone/>
            </a:pPr>
            <a:endParaRPr lang="ro" sz="1000" b="1" dirty="0">
              <a:latin typeface="Times New Roman"/>
              <a:cs typeface="Times New Roman"/>
            </a:endParaRPr>
          </a:p>
        </p:txBody>
      </p:sp>
      <p:pic>
        <p:nvPicPr>
          <p:cNvPr id="4" name="Imagine 3" descr="Sfaturi utile: Comercializarea ciocolatei, produselor din ciocolata,  produse pe baza de cacao si grasimi vegetale (tablete, figurine etc) -  InfoCons">
            <a:extLst>
              <a:ext uri="{FF2B5EF4-FFF2-40B4-BE49-F238E27FC236}">
                <a16:creationId xmlns="" xmlns:a16="http://schemas.microsoft.com/office/drawing/2014/main" id="{7F9199EA-BBF3-1324-8663-0440865EE7FC}"/>
              </a:ext>
            </a:extLst>
          </p:cNvPr>
          <p:cNvPicPr>
            <a:picLocks noChangeAspect="1"/>
          </p:cNvPicPr>
          <p:nvPr/>
        </p:nvPicPr>
        <p:blipFill rotWithShape="1">
          <a:blip r:embed="rId2"/>
          <a:srcRect l="29197" r="22615" b="-1"/>
          <a:stretch/>
        </p:blipFill>
        <p:spPr>
          <a:xfrm>
            <a:off x="7199440" y="10"/>
            <a:ext cx="4992560" cy="6857990"/>
          </a:xfrm>
          <a:prstGeom prst="rect">
            <a:avLst/>
          </a:prstGeom>
          <a:effectLst/>
        </p:spPr>
      </p:pic>
    </p:spTree>
    <p:extLst>
      <p:ext uri="{BB962C8B-B14F-4D97-AF65-F5344CB8AC3E}">
        <p14:creationId xmlns:p14="http://schemas.microsoft.com/office/powerpoint/2010/main" val="417725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 xmlns:a16="http://schemas.microsoft.com/office/drawing/2014/main" id="{3145B011-E480-ABCD-4898-089D61916804}"/>
              </a:ext>
            </a:extLst>
          </p:cNvPr>
          <p:cNvSpPr>
            <a:spLocks noGrp="1"/>
          </p:cNvSpPr>
          <p:nvPr>
            <p:ph idx="1"/>
          </p:nvPr>
        </p:nvSpPr>
        <p:spPr>
          <a:xfrm>
            <a:off x="406879" y="445399"/>
            <a:ext cx="10515600" cy="4351338"/>
          </a:xfrm>
        </p:spPr>
        <p:txBody>
          <a:bodyPr vert="horz" lIns="91440" tIns="45720" rIns="91440" bIns="45720" rtlCol="0" anchor="t">
            <a:normAutofit/>
          </a:bodyPr>
          <a:lstStyle/>
          <a:p>
            <a:pPr marL="0" indent="0">
              <a:buNone/>
            </a:pPr>
            <a:r>
              <a:rPr lang="ro-RO" sz="2000" b="1" dirty="0">
                <a:latin typeface="Times New Roman"/>
                <a:ea typeface="+mn-lt"/>
                <a:cs typeface="+mn-lt"/>
              </a:rPr>
              <a:t>Pentru consumatori</a:t>
            </a:r>
            <a:r>
              <a:rPr lang="ro-RO" sz="2000" dirty="0">
                <a:solidFill>
                  <a:srgbClr val="374151"/>
                </a:solidFill>
                <a:latin typeface="Times New Roman"/>
                <a:ea typeface="+mn-lt"/>
                <a:cs typeface="+mn-lt"/>
              </a:rPr>
              <a:t>:</a:t>
            </a:r>
            <a:endParaRPr lang="ro-RO" sz="2000" dirty="0">
              <a:latin typeface="Times New Roman"/>
              <a:cs typeface="Calibri" panose="020F0502020204030204"/>
            </a:endParaRPr>
          </a:p>
          <a:p>
            <a:r>
              <a:rPr lang="ro-RO" sz="1800" b="1" dirty="0">
                <a:latin typeface="Times New Roman"/>
                <a:ea typeface="+mn-lt"/>
                <a:cs typeface="+mn-lt"/>
              </a:rPr>
              <a:t>Cumpărare responsabilă</a:t>
            </a:r>
            <a:r>
              <a:rPr lang="ro-RO" sz="1800" dirty="0">
                <a:latin typeface="Times New Roman"/>
                <a:ea typeface="+mn-lt"/>
                <a:cs typeface="+mn-lt"/>
              </a:rPr>
              <a:t>: Cumpărarea cantităților necesare de ciocolată înainte de termenul de expirare. Evitarea ofertelor de tip „cumperi unul, primești altul gratis” pentru a se putea evita cumpărarea în exces.</a:t>
            </a:r>
          </a:p>
          <a:p>
            <a:r>
              <a:rPr lang="ro-RO" sz="1800" dirty="0">
                <a:latin typeface="Times New Roman"/>
                <a:ea typeface="+mn-lt"/>
                <a:cs typeface="+mn-lt"/>
              </a:rPr>
              <a:t> </a:t>
            </a:r>
            <a:r>
              <a:rPr lang="ro-RO" sz="1800" b="1" dirty="0">
                <a:latin typeface="Times New Roman"/>
                <a:ea typeface="+mn-lt"/>
                <a:cs typeface="+mn-lt"/>
              </a:rPr>
              <a:t>Stocare adecvată</a:t>
            </a:r>
            <a:r>
              <a:rPr lang="ro-RO" sz="1800" dirty="0">
                <a:latin typeface="Times New Roman"/>
                <a:ea typeface="+mn-lt"/>
                <a:cs typeface="+mn-lt"/>
              </a:rPr>
              <a:t>: Depozitarea ciocolatei într-un loc răcoros, uscat, ferit de lumina directă a soarelui.</a:t>
            </a:r>
            <a:endParaRPr lang="ro-RO" sz="1800" dirty="0">
              <a:latin typeface="Times New Roman"/>
              <a:cs typeface="Calibri"/>
            </a:endParaRPr>
          </a:p>
          <a:p>
            <a:r>
              <a:rPr lang="ro-RO" sz="1800" b="1" dirty="0">
                <a:latin typeface="Times New Roman"/>
                <a:ea typeface="+mn-lt"/>
                <a:cs typeface="+mn-lt"/>
              </a:rPr>
              <a:t>Reciclare</a:t>
            </a:r>
            <a:r>
              <a:rPr lang="ro-RO" sz="1800" dirty="0">
                <a:latin typeface="Times New Roman"/>
                <a:ea typeface="+mn-lt"/>
                <a:cs typeface="+mn-lt"/>
              </a:rPr>
              <a:t>: Aruncarea ambalajelor de ciocolată în mod responsabil în containerele de reciclare. </a:t>
            </a:r>
          </a:p>
          <a:p>
            <a:r>
              <a:rPr lang="ro-RO" sz="1800" b="1" dirty="0">
                <a:latin typeface="Times New Roman"/>
                <a:ea typeface="+mn-lt"/>
                <a:cs typeface="+mn-lt"/>
              </a:rPr>
              <a:t>Redistribuirea surplusului</a:t>
            </a:r>
            <a:r>
              <a:rPr lang="ro-RO" sz="1800" dirty="0">
                <a:latin typeface="Times New Roman"/>
                <a:ea typeface="+mn-lt"/>
                <a:cs typeface="+mn-lt"/>
              </a:rPr>
              <a:t>: Surplusul de ciocolată poate fi redistribuit către alte persoane sau donate către ONG – uri, persoane dintr-un mediu defavorabil etc., în acest mod, aceasta se va consuma într-un mod favorabil atât oamenilor, cât și mediului înconjurător. </a:t>
            </a:r>
          </a:p>
          <a:p>
            <a:pPr marL="0" indent="0">
              <a:buNone/>
            </a:pPr>
            <a:endParaRPr lang="ro-RO" sz="1800" b="1" dirty="0">
              <a:latin typeface="Times New Roman"/>
              <a:ea typeface="+mn-lt"/>
              <a:cs typeface="+mn-lt"/>
            </a:endParaRPr>
          </a:p>
          <a:p>
            <a:pPr marL="0" indent="0">
              <a:buNone/>
            </a:pPr>
            <a:r>
              <a:rPr lang="ro-RO" sz="2000" b="1" dirty="0">
                <a:latin typeface="Times New Roman"/>
                <a:ea typeface="+mn-lt"/>
                <a:cs typeface="+mn-lt"/>
              </a:rPr>
              <a:t>    Prin luarea acestor măsuri, atât producătorii, cât și consumatorii pot contribui la reducerea risipei de ciocolată în industrie și la conservarea resurselor naturale.</a:t>
            </a:r>
            <a:endParaRPr lang="ro-RO" sz="2000" dirty="0">
              <a:latin typeface="Times New Roman"/>
              <a:cs typeface="Times New Roman"/>
            </a:endParaRPr>
          </a:p>
          <a:p>
            <a:pPr marL="0" indent="0">
              <a:buNone/>
            </a:pPr>
            <a:endParaRPr lang="ro-RO" dirty="0">
              <a:cs typeface="Calibri"/>
            </a:endParaRPr>
          </a:p>
        </p:txBody>
      </p:sp>
      <p:sp>
        <p:nvSpPr>
          <p:cNvPr id="4" name="CasetăText 3">
            <a:extLst>
              <a:ext uri="{FF2B5EF4-FFF2-40B4-BE49-F238E27FC236}">
                <a16:creationId xmlns="" xmlns:a16="http://schemas.microsoft.com/office/drawing/2014/main" id="{E26F3F3F-9828-8A90-ABF5-B587807B28F9}"/>
              </a:ext>
            </a:extLst>
          </p:cNvPr>
          <p:cNvSpPr txBox="1"/>
          <p:nvPr/>
        </p:nvSpPr>
        <p:spPr>
          <a:xfrm>
            <a:off x="155024" y="5763758"/>
            <a:ext cx="48867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a:ln>
                  <a:noFill/>
                </a:ln>
                <a:solidFill>
                  <a:prstClr val="black"/>
                </a:solidFill>
                <a:effectLst/>
                <a:uLnTx/>
                <a:uFillTx/>
                <a:latin typeface="Times New Roman"/>
                <a:ea typeface="+mn-ea"/>
                <a:cs typeface="Calibri"/>
              </a:rPr>
              <a:t>Bibliografie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a:ln>
                  <a:noFill/>
                </a:ln>
                <a:solidFill>
                  <a:prstClr val="black"/>
                </a:solidFill>
                <a:effectLst/>
                <a:uLnTx/>
                <a:uFillTx/>
                <a:latin typeface="Times New Roman"/>
                <a:ea typeface="+mn-ea"/>
                <a:cs typeface="Calibri"/>
              </a:rPr>
              <a:t>1.topingrediente.com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800" b="1" i="0" u="none" strike="noStrike" kern="1200" cap="none" spc="0" normalizeH="0" baseline="0" noProof="0">
                <a:ln>
                  <a:noFill/>
                </a:ln>
                <a:solidFill>
                  <a:prstClr val="black"/>
                </a:solidFill>
                <a:effectLst/>
                <a:uLnTx/>
                <a:uFillTx/>
                <a:latin typeface="Times New Roman"/>
                <a:ea typeface="+mn-ea"/>
                <a:cs typeface="Calibri"/>
              </a:rPr>
              <a:t>2.prorec.ca</a:t>
            </a:r>
          </a:p>
        </p:txBody>
      </p:sp>
      <p:pic>
        <p:nvPicPr>
          <p:cNvPr id="5" name="Imagine 4" descr="Cele mai scumpe ciocolate din lume. Ajung la milioane de dolari - Bani.md">
            <a:extLst>
              <a:ext uri="{FF2B5EF4-FFF2-40B4-BE49-F238E27FC236}">
                <a16:creationId xmlns="" xmlns:a16="http://schemas.microsoft.com/office/drawing/2014/main" id="{6CC1AA53-C93B-0FDF-93FC-7F889779FD3D}"/>
              </a:ext>
            </a:extLst>
          </p:cNvPr>
          <p:cNvPicPr>
            <a:picLocks noChangeAspect="1"/>
          </p:cNvPicPr>
          <p:nvPr/>
        </p:nvPicPr>
        <p:blipFill>
          <a:blip r:embed="rId2"/>
          <a:stretch>
            <a:fillRect/>
          </a:stretch>
        </p:blipFill>
        <p:spPr>
          <a:xfrm>
            <a:off x="7973683" y="4528438"/>
            <a:ext cx="4152181" cy="2329994"/>
          </a:xfrm>
          <a:prstGeom prst="rect">
            <a:avLst/>
          </a:prstGeom>
        </p:spPr>
      </p:pic>
    </p:spTree>
    <p:extLst>
      <p:ext uri="{BB962C8B-B14F-4D97-AF65-F5344CB8AC3E}">
        <p14:creationId xmlns:p14="http://schemas.microsoft.com/office/powerpoint/2010/main" val="3740763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 xmlns:a16="http://schemas.microsoft.com/office/drawing/2014/main" id="{93245F62-CCC4-49E4-B95B-EA6C1E7905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le 1"/>
          <p:cNvSpPr>
            <a:spLocks noGrp="1"/>
          </p:cNvSpPr>
          <p:nvPr>
            <p:ph type="ctrTitle"/>
          </p:nvPr>
        </p:nvSpPr>
        <p:spPr>
          <a:xfrm>
            <a:off x="882298" y="4306513"/>
            <a:ext cx="10909640" cy="995575"/>
          </a:xfrm>
        </p:spPr>
        <p:txBody>
          <a:bodyPr vert="horz" lIns="91440" tIns="45720" rIns="91440" bIns="45720" rtlCol="0" anchor="b">
            <a:noAutofit/>
          </a:bodyPr>
          <a:lstStyle/>
          <a:p>
            <a:pPr algn="ctr"/>
            <a:r>
              <a:rPr lang="en-GB" sz="7200" err="1">
                <a:latin typeface="Times New Roman"/>
                <a:ea typeface="Calibri Light"/>
                <a:cs typeface="Calibri Light"/>
              </a:rPr>
              <a:t>Risipa</a:t>
            </a:r>
            <a:r>
              <a:rPr lang="en-GB" sz="7200" dirty="0">
                <a:latin typeface="Times New Roman"/>
                <a:ea typeface="Calibri Light"/>
                <a:cs typeface="Calibri Light"/>
              </a:rPr>
              <a:t> </a:t>
            </a:r>
            <a:r>
              <a:rPr lang="en-GB" sz="7200" err="1">
                <a:latin typeface="Times New Roman"/>
                <a:ea typeface="Calibri Light"/>
                <a:cs typeface="Calibri Light"/>
              </a:rPr>
              <a:t>alimentară</a:t>
            </a:r>
            <a:endParaRPr lang="en-GB" sz="7200">
              <a:latin typeface="Times New Roman"/>
              <a:ea typeface="Calibri Light"/>
              <a:cs typeface="Calibri Light"/>
            </a:endParaRPr>
          </a:p>
        </p:txBody>
      </p:sp>
      <p:sp>
        <p:nvSpPr>
          <p:cNvPr id="3" name="Subtitle 2"/>
          <p:cNvSpPr>
            <a:spLocks noGrp="1"/>
          </p:cNvSpPr>
          <p:nvPr>
            <p:ph type="subTitle" idx="1"/>
          </p:nvPr>
        </p:nvSpPr>
        <p:spPr>
          <a:xfrm>
            <a:off x="649613" y="5595468"/>
            <a:ext cx="10909643" cy="552659"/>
          </a:xfrm>
        </p:spPr>
        <p:txBody>
          <a:bodyPr vert="horz" lIns="91440" tIns="45720" rIns="91440" bIns="45720" rtlCol="0" anchor="t">
            <a:noAutofit/>
          </a:bodyPr>
          <a:lstStyle/>
          <a:p>
            <a:pPr algn="ctr">
              <a:spcAft>
                <a:spcPts val="600"/>
              </a:spcAft>
            </a:pPr>
            <a:r>
              <a:rPr lang="en-GB" sz="3200" b="1" u="sng" dirty="0" err="1">
                <a:latin typeface="Times New Roman"/>
                <a:cs typeface="Times New Roman"/>
              </a:rPr>
              <a:t>Lămâia</a:t>
            </a:r>
          </a:p>
        </p:txBody>
      </p:sp>
      <p:sp>
        <p:nvSpPr>
          <p:cNvPr id="56" name="Rectangle 6">
            <a:extLst>
              <a:ext uri="{FF2B5EF4-FFF2-40B4-BE49-F238E27FC236}">
                <a16:creationId xmlns="" xmlns:a16="http://schemas.microsoft.com/office/drawing/2014/main" id="{E6C0DD6B-6AA3-448F-9B99-8386295BC1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DE9726"/>
          </a:solidFill>
          <a:ln w="38100" cap="rnd">
            <a:solidFill>
              <a:srgbClr val="DE9726"/>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57" name="Date Placeholder 26">
            <a:extLst>
              <a:ext uri="{FF2B5EF4-FFF2-40B4-BE49-F238E27FC236}">
                <a16:creationId xmlns="" xmlns:a16="http://schemas.microsoft.com/office/drawing/2014/main" id="{F28B82B1-E269-4325-A665-6CFE5DEE5DE5}"/>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53" name="Footer Placeholder 27">
            <a:extLst>
              <a:ext uri="{FF2B5EF4-FFF2-40B4-BE49-F238E27FC236}">
                <a16:creationId xmlns="" xmlns:a16="http://schemas.microsoft.com/office/drawing/2014/main" id="{7C700527-76FD-4DF4-A597-6F5E089CA0C2}"/>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55" name="Slide Number Placeholder 28">
            <a:extLst>
              <a:ext uri="{FF2B5EF4-FFF2-40B4-BE49-F238E27FC236}">
                <a16:creationId xmlns="" xmlns:a16="http://schemas.microsoft.com/office/drawing/2014/main" id="{B5EA49A9-01EB-4D60-A392-7DC9B625D67D}"/>
              </a:ext>
              <a:ext uri="{C183D7F6-B498-43B3-948B-1728B52AA6E4}">
                <adec:decorative xmlns=""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he Hand Bold"/>
              <a:ea typeface="+mn-ea"/>
              <a:cs typeface="+mn-cs"/>
            </a:endParaRPr>
          </a:p>
        </p:txBody>
      </p:sp>
      <p:pic>
        <p:nvPicPr>
          <p:cNvPr id="5" name="Picture 4" descr="A logo with green squares and white square&#10;&#10;Description automatically generated">
            <a:extLst>
              <a:ext uri="{FF2B5EF4-FFF2-40B4-BE49-F238E27FC236}">
                <a16:creationId xmlns="" xmlns:a16="http://schemas.microsoft.com/office/drawing/2014/main" id="{C42F34F3-B773-7CBD-96DC-2FC387A0FF70}"/>
              </a:ext>
            </a:extLst>
          </p:cNvPr>
          <p:cNvPicPr>
            <a:picLocks noChangeAspect="1"/>
          </p:cNvPicPr>
          <p:nvPr/>
        </p:nvPicPr>
        <p:blipFill>
          <a:blip r:embed="rId2"/>
          <a:stretch>
            <a:fillRect/>
          </a:stretch>
        </p:blipFill>
        <p:spPr>
          <a:xfrm>
            <a:off x="1677" y="60706"/>
            <a:ext cx="1338196" cy="1338196"/>
          </a:xfrm>
          <a:prstGeom prst="rect">
            <a:avLst/>
          </a:prstGeom>
        </p:spPr>
      </p:pic>
      <p:pic>
        <p:nvPicPr>
          <p:cNvPr id="6" name="Picture 5" descr="A white horse with red flowers on a green and white shield&#10;&#10;Description automatically generated">
            <a:extLst>
              <a:ext uri="{FF2B5EF4-FFF2-40B4-BE49-F238E27FC236}">
                <a16:creationId xmlns="" xmlns:a16="http://schemas.microsoft.com/office/drawing/2014/main" id="{58215546-D4DA-7427-1194-CDB636D3EC7D}"/>
              </a:ext>
            </a:extLst>
          </p:cNvPr>
          <p:cNvPicPr>
            <a:picLocks noChangeAspect="1"/>
          </p:cNvPicPr>
          <p:nvPr/>
        </p:nvPicPr>
        <p:blipFill>
          <a:blip r:embed="rId3"/>
          <a:stretch>
            <a:fillRect/>
          </a:stretch>
        </p:blipFill>
        <p:spPr>
          <a:xfrm>
            <a:off x="10926246" y="55270"/>
            <a:ext cx="1061167" cy="1241740"/>
          </a:xfrm>
          <a:prstGeom prst="rect">
            <a:avLst/>
          </a:prstGeom>
        </p:spPr>
      </p:pic>
      <p:sp>
        <p:nvSpPr>
          <p:cNvPr id="7" name="TextBox 6">
            <a:extLst>
              <a:ext uri="{FF2B5EF4-FFF2-40B4-BE49-F238E27FC236}">
                <a16:creationId xmlns="" xmlns:a16="http://schemas.microsoft.com/office/drawing/2014/main" id="{A74217F5-CD54-7814-812E-7439A74C5416}"/>
              </a:ext>
            </a:extLst>
          </p:cNvPr>
          <p:cNvSpPr txBox="1"/>
          <p:nvPr/>
        </p:nvSpPr>
        <p:spPr>
          <a:xfrm>
            <a:off x="1628642" y="107323"/>
            <a:ext cx="891861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Universitatea</a:t>
            </a:r>
            <a:r>
              <a:rPr kumimoji="0" lang="en-GB" sz="2000" b="1" i="0" u="none" strike="noStrike" kern="1200" cap="none" spc="0" normalizeH="0" baseline="0" noProof="0" dirty="0">
                <a:ln>
                  <a:noFill/>
                </a:ln>
                <a:solidFill>
                  <a:prstClr val="black"/>
                </a:solidFill>
                <a:effectLst/>
                <a:uLnTx/>
                <a:uFillTx/>
                <a:latin typeface="Times New Roman"/>
                <a:ea typeface="+mn-ea"/>
                <a:cs typeface="Times New Roman"/>
              </a:rPr>
              <a:t> de </a:t>
            </a: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Științele</a:t>
            </a:r>
            <a:r>
              <a:rPr kumimoji="0" lang="en-GB" sz="20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Vieții</a:t>
            </a:r>
            <a:r>
              <a:rPr kumimoji="0" lang="en-GB" sz="2000" b="1" i="0" u="none" strike="noStrike" kern="1200" cap="none" spc="0" normalizeH="0" baseline="0" noProof="0" dirty="0">
                <a:ln>
                  <a:noFill/>
                </a:ln>
                <a:solidFill>
                  <a:prstClr val="black"/>
                </a:solidFill>
                <a:effectLst/>
                <a:uLnTx/>
                <a:uFillTx/>
                <a:latin typeface="Times New Roman"/>
                <a:ea typeface="+mn-ea"/>
                <a:cs typeface="Times New Roman"/>
              </a:rPr>
              <a:t> ”Ion Ionescu de la Brad” din </a:t>
            </a: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Iași</a:t>
            </a:r>
            <a:endParaRPr kumimoji="0" lang="en-GB" sz="2000" b="1"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Facultatea</a:t>
            </a:r>
            <a:r>
              <a:rPr kumimoji="0" lang="en-GB" sz="2000" b="1" i="0" u="none" strike="noStrike" kern="1200" cap="none" spc="0" normalizeH="0" baseline="0" noProof="0" dirty="0">
                <a:ln>
                  <a:noFill/>
                </a:ln>
                <a:solidFill>
                  <a:prstClr val="black"/>
                </a:solidFill>
                <a:effectLst/>
                <a:uLnTx/>
                <a:uFillTx/>
                <a:latin typeface="Times New Roman"/>
                <a:ea typeface="+mn-ea"/>
                <a:cs typeface="Times New Roman"/>
              </a:rPr>
              <a:t> de </a:t>
            </a:r>
            <a:r>
              <a:rPr kumimoji="0" lang="en-GB" sz="2000" b="1" i="0" u="none" strike="noStrike" kern="1200" cap="none" spc="0" normalizeH="0" baseline="0" noProof="0" err="1">
                <a:ln>
                  <a:noFill/>
                </a:ln>
                <a:solidFill>
                  <a:prstClr val="black"/>
                </a:solidFill>
                <a:effectLst/>
                <a:uLnTx/>
                <a:uFillTx/>
                <a:latin typeface="Times New Roman"/>
                <a:ea typeface="+mn-ea"/>
                <a:cs typeface="Times New Roman"/>
              </a:rPr>
              <a:t>Agricultură</a:t>
            </a:r>
            <a:endParaRPr kumimoji="0" lang="en-GB" sz="20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8" name="TextBox 7">
            <a:extLst>
              <a:ext uri="{FF2B5EF4-FFF2-40B4-BE49-F238E27FC236}">
                <a16:creationId xmlns="" xmlns:a16="http://schemas.microsoft.com/office/drawing/2014/main" id="{CBC94B19-BB23-D121-D7DB-E98D43BA736F}"/>
              </a:ext>
            </a:extLst>
          </p:cNvPr>
          <p:cNvSpPr txBox="1"/>
          <p:nvPr/>
        </p:nvSpPr>
        <p:spPr>
          <a:xfrm>
            <a:off x="8832760" y="5873303"/>
            <a:ext cx="31526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Student:</a:t>
            </a:r>
            <a:endParaRPr kumimoji="0" lang="en-US" sz="1800" b="1" i="0" u="none" strike="noStrike" kern="1200" cap="none" spc="0" normalizeH="0" baseline="0" noProof="0">
              <a:ln>
                <a:noFill/>
              </a:ln>
              <a:solidFill>
                <a:prstClr val="black"/>
              </a:solidFill>
              <a:effectLst/>
              <a:uLnTx/>
              <a:uFillTx/>
              <a:latin typeface="The Hand Bold"/>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Brîndușa</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-Iuliana ANDRIESEI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black"/>
                </a:solidFill>
                <a:effectLst/>
                <a:uLnTx/>
                <a:uFillTx/>
                <a:latin typeface="Times New Roman"/>
                <a:ea typeface="+mn-ea"/>
                <a:cs typeface="Times New Roman"/>
              </a:rPr>
              <a:t>Tppa</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 gr. 601, </a:t>
            </a:r>
            <a:r>
              <a:rPr kumimoji="0" lang="en-GB" sz="1600" b="1" i="0" u="none" strike="noStrike" kern="1200" cap="none" spc="0" normalizeH="0" baseline="0" noProof="0" dirty="0" err="1">
                <a:ln>
                  <a:noFill/>
                </a:ln>
                <a:solidFill>
                  <a:prstClr val="black"/>
                </a:solidFill>
                <a:effectLst/>
                <a:uLnTx/>
                <a:uFillTx/>
                <a:latin typeface="Times New Roman"/>
                <a:ea typeface="+mn-ea"/>
                <a:cs typeface="Times New Roman"/>
              </a:rPr>
              <a:t>anul</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III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10" name="TextBox 9">
            <a:extLst>
              <a:ext uri="{FF2B5EF4-FFF2-40B4-BE49-F238E27FC236}">
                <a16:creationId xmlns="" xmlns:a16="http://schemas.microsoft.com/office/drawing/2014/main" id="{AEC53BBB-FC0B-7C04-0C6A-2A229D1BFB39}"/>
              </a:ext>
            </a:extLst>
          </p:cNvPr>
          <p:cNvSpPr txBox="1"/>
          <p:nvPr/>
        </p:nvSpPr>
        <p:spPr>
          <a:xfrm>
            <a:off x="158749" y="5820387"/>
            <a:ext cx="27555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Coordonator</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științific</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Șef</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lucr</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600" b="1" i="0" u="none" strike="noStrike" kern="1200" cap="none" spc="0" normalizeH="0" baseline="0" noProof="0" err="1">
                <a:ln>
                  <a:noFill/>
                </a:ln>
                <a:solidFill>
                  <a:prstClr val="black"/>
                </a:solidFill>
                <a:effectLst/>
                <a:uLnTx/>
                <a:uFillTx/>
                <a:latin typeface="Times New Roman"/>
                <a:ea typeface="+mn-ea"/>
                <a:cs typeface="Times New Roman"/>
              </a:rPr>
              <a:t>Dr.</a:t>
            </a:r>
            <a:r>
              <a:rPr kumimoji="0" lang="en-GB" sz="1600" b="1" i="0" u="none" strike="noStrike" kern="1200" cap="none" spc="0" normalizeH="0" baseline="0" noProof="0" dirty="0">
                <a:ln>
                  <a:noFill/>
                </a:ln>
                <a:solidFill>
                  <a:prstClr val="black"/>
                </a:solidFill>
                <a:effectLst/>
                <a:uLnTx/>
                <a:uFillTx/>
                <a:latin typeface="Times New Roman"/>
                <a:ea typeface="+mn-ea"/>
                <a:cs typeface="Times New Roman"/>
              </a:rPr>
              <a:t> Steluța RADU</a:t>
            </a:r>
          </a:p>
        </p:txBody>
      </p:sp>
      <p:pic>
        <p:nvPicPr>
          <p:cNvPr id="17" name="Picture 16" descr="A group of lemons with leaves&#10;&#10;Description automatically generated">
            <a:extLst>
              <a:ext uri="{FF2B5EF4-FFF2-40B4-BE49-F238E27FC236}">
                <a16:creationId xmlns="" xmlns:a16="http://schemas.microsoft.com/office/drawing/2014/main" id="{ED537A6F-9C7B-3691-0F19-44F1036CAAA6}"/>
              </a:ext>
            </a:extLst>
          </p:cNvPr>
          <p:cNvPicPr>
            <a:picLocks noChangeAspect="1"/>
          </p:cNvPicPr>
          <p:nvPr/>
        </p:nvPicPr>
        <p:blipFill>
          <a:blip r:embed="rId4"/>
          <a:stretch>
            <a:fillRect/>
          </a:stretch>
        </p:blipFill>
        <p:spPr>
          <a:xfrm>
            <a:off x="3994151" y="898618"/>
            <a:ext cx="4669365" cy="313459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8B6BDA-711E-4EA0-8D24-0E0C9B7DD785}"/>
              </a:ext>
            </a:extLst>
          </p:cNvPr>
          <p:cNvSpPr>
            <a:spLocks noGrp="1"/>
          </p:cNvSpPr>
          <p:nvPr>
            <p:ph type="title"/>
          </p:nvPr>
        </p:nvSpPr>
        <p:spPr>
          <a:xfrm>
            <a:off x="838199" y="746124"/>
            <a:ext cx="10515600" cy="732897"/>
          </a:xfrm>
        </p:spPr>
        <p:txBody>
          <a:bodyPr vert="horz" lIns="91440" tIns="45720" rIns="91440" bIns="45720" rtlCol="0" anchor="ctr">
            <a:noAutofit/>
          </a:bodyPr>
          <a:lstStyle/>
          <a:p>
            <a:r>
              <a:rPr lang="en-GB" sz="2000" i="1" dirty="0" err="1">
                <a:latin typeface="Times New Roman"/>
                <a:cs typeface="Times New Roman"/>
              </a:rPr>
              <a:t>Risipa</a:t>
            </a:r>
            <a:r>
              <a:rPr lang="en-GB" sz="2000" i="1" dirty="0">
                <a:latin typeface="Times New Roman"/>
                <a:cs typeface="Times New Roman"/>
              </a:rPr>
              <a:t> </a:t>
            </a:r>
            <a:r>
              <a:rPr lang="en-GB" sz="2000" i="1" dirty="0" err="1">
                <a:latin typeface="Times New Roman"/>
                <a:cs typeface="Times New Roman"/>
              </a:rPr>
              <a:t>alimentară</a:t>
            </a:r>
            <a:r>
              <a:rPr lang="en-GB" sz="2000" i="1" dirty="0">
                <a:latin typeface="Times New Roman"/>
                <a:cs typeface="Times New Roman"/>
              </a:rPr>
              <a:t> </a:t>
            </a:r>
            <a:r>
              <a:rPr lang="en-GB" sz="2000" i="1" dirty="0" err="1">
                <a:latin typeface="Times New Roman"/>
                <a:cs typeface="Times New Roman"/>
              </a:rPr>
              <a:t>reprezintă</a:t>
            </a:r>
            <a:r>
              <a:rPr lang="en-GB" sz="2000" i="1" dirty="0">
                <a:latin typeface="Times New Roman"/>
                <a:cs typeface="Times New Roman"/>
              </a:rPr>
              <a:t> </a:t>
            </a:r>
            <a:r>
              <a:rPr lang="en-GB" sz="2000" i="1" dirty="0" err="1">
                <a:latin typeface="Times New Roman"/>
                <a:cs typeface="Times New Roman"/>
              </a:rPr>
              <a:t>totalitatea</a:t>
            </a:r>
            <a:r>
              <a:rPr lang="en-GB" sz="2000" i="1" dirty="0">
                <a:latin typeface="Times New Roman"/>
                <a:cs typeface="Times New Roman"/>
              </a:rPr>
              <a:t> </a:t>
            </a:r>
            <a:r>
              <a:rPr lang="en-GB" sz="2000" i="1" dirty="0" err="1">
                <a:latin typeface="Times New Roman"/>
                <a:cs typeface="Times New Roman"/>
              </a:rPr>
              <a:t>alimentelor</a:t>
            </a:r>
            <a:r>
              <a:rPr lang="en-GB" sz="2000" i="1" dirty="0">
                <a:latin typeface="Times New Roman"/>
                <a:cs typeface="Times New Roman"/>
              </a:rPr>
              <a:t> </a:t>
            </a:r>
            <a:r>
              <a:rPr lang="en-GB" sz="2000" i="1" dirty="0" err="1">
                <a:latin typeface="Times New Roman"/>
                <a:cs typeface="Times New Roman"/>
              </a:rPr>
              <a:t>produse</a:t>
            </a:r>
            <a:r>
              <a:rPr lang="en-GB" sz="2000" i="1" dirty="0">
                <a:latin typeface="Times New Roman"/>
                <a:cs typeface="Times New Roman"/>
              </a:rPr>
              <a:t> </a:t>
            </a:r>
            <a:r>
              <a:rPr lang="en-GB" sz="2000" i="1" dirty="0" err="1">
                <a:latin typeface="Times New Roman"/>
                <a:cs typeface="Times New Roman"/>
              </a:rPr>
              <a:t>pentru</a:t>
            </a:r>
            <a:r>
              <a:rPr lang="en-GB" sz="2000" i="1" dirty="0">
                <a:latin typeface="Times New Roman"/>
                <a:cs typeface="Times New Roman"/>
              </a:rPr>
              <a:t> </a:t>
            </a:r>
            <a:r>
              <a:rPr lang="en-GB" sz="2000" i="1" dirty="0" err="1">
                <a:latin typeface="Times New Roman"/>
                <a:cs typeface="Times New Roman"/>
              </a:rPr>
              <a:t>consumul</a:t>
            </a:r>
            <a:r>
              <a:rPr lang="en-GB" sz="2000" i="1" dirty="0">
                <a:latin typeface="Times New Roman"/>
                <a:cs typeface="Times New Roman"/>
              </a:rPr>
              <a:t> </a:t>
            </a:r>
            <a:r>
              <a:rPr lang="en-GB" sz="2000" i="1" dirty="0" err="1">
                <a:latin typeface="Times New Roman"/>
                <a:cs typeface="Times New Roman"/>
              </a:rPr>
              <a:t>uman</a:t>
            </a:r>
            <a:r>
              <a:rPr lang="en-GB" sz="2000" i="1" dirty="0">
                <a:latin typeface="Times New Roman"/>
                <a:cs typeface="Times New Roman"/>
              </a:rPr>
              <a:t>, care se </a:t>
            </a:r>
            <a:r>
              <a:rPr lang="en-GB" sz="2000" i="1" dirty="0" err="1">
                <a:latin typeface="Times New Roman"/>
                <a:cs typeface="Times New Roman"/>
              </a:rPr>
              <a:t>pierd</a:t>
            </a:r>
            <a:r>
              <a:rPr lang="en-GB" sz="2000" i="1" dirty="0">
                <a:latin typeface="Times New Roman"/>
                <a:cs typeface="Times New Roman"/>
              </a:rPr>
              <a:t> </a:t>
            </a:r>
            <a:r>
              <a:rPr lang="en-GB" sz="2000" i="1" dirty="0" err="1">
                <a:latin typeface="Times New Roman"/>
                <a:cs typeface="Times New Roman"/>
              </a:rPr>
              <a:t>sau</a:t>
            </a:r>
            <a:r>
              <a:rPr lang="en-GB" sz="2000" i="1" dirty="0">
                <a:latin typeface="Times New Roman"/>
                <a:cs typeface="Times New Roman"/>
              </a:rPr>
              <a:t> sunt </a:t>
            </a:r>
            <a:r>
              <a:rPr lang="en-GB" sz="2000" i="1" dirty="0" err="1">
                <a:latin typeface="Times New Roman"/>
                <a:cs typeface="Times New Roman"/>
              </a:rPr>
              <a:t>aruncate</a:t>
            </a:r>
            <a:r>
              <a:rPr lang="en-GB" sz="2000" i="1" dirty="0">
                <a:latin typeface="Times New Roman"/>
                <a:cs typeface="Times New Roman"/>
              </a:rPr>
              <a:t> pe </a:t>
            </a:r>
            <a:r>
              <a:rPr lang="en-GB" sz="2000" i="1" dirty="0" err="1">
                <a:latin typeface="Times New Roman"/>
                <a:cs typeface="Times New Roman"/>
              </a:rPr>
              <a:t>traseul</a:t>
            </a:r>
            <a:r>
              <a:rPr lang="en-GB" sz="2000" i="1" dirty="0">
                <a:latin typeface="Times New Roman"/>
                <a:cs typeface="Times New Roman"/>
              </a:rPr>
              <a:t> </a:t>
            </a:r>
            <a:r>
              <a:rPr lang="en-GB" sz="2000" i="1" dirty="0" err="1">
                <a:latin typeface="Times New Roman"/>
                <a:cs typeface="Times New Roman"/>
              </a:rPr>
              <a:t>percurs</a:t>
            </a:r>
            <a:r>
              <a:rPr lang="en-GB" sz="2000" i="1" dirty="0">
                <a:latin typeface="Times New Roman"/>
                <a:cs typeface="Times New Roman"/>
              </a:rPr>
              <a:t> de la </a:t>
            </a:r>
            <a:r>
              <a:rPr lang="en-GB" sz="2000" i="1" dirty="0" err="1">
                <a:latin typeface="Times New Roman"/>
                <a:cs typeface="Times New Roman"/>
              </a:rPr>
              <a:t>locul</a:t>
            </a:r>
            <a:r>
              <a:rPr lang="en-GB" sz="2000" i="1" dirty="0">
                <a:latin typeface="Times New Roman"/>
                <a:cs typeface="Times New Roman"/>
              </a:rPr>
              <a:t> de </a:t>
            </a:r>
            <a:r>
              <a:rPr lang="en-GB" sz="2000" i="1" dirty="0" err="1">
                <a:latin typeface="Times New Roman"/>
                <a:cs typeface="Times New Roman"/>
              </a:rPr>
              <a:t>producție</a:t>
            </a:r>
            <a:r>
              <a:rPr lang="en-GB" sz="2000" i="1" dirty="0">
                <a:latin typeface="Times New Roman"/>
                <a:cs typeface="Times New Roman"/>
              </a:rPr>
              <a:t> </a:t>
            </a:r>
            <a:r>
              <a:rPr lang="en-GB" sz="2000" i="1" dirty="0" err="1">
                <a:latin typeface="Times New Roman"/>
                <a:cs typeface="Times New Roman"/>
              </a:rPr>
              <a:t>și</a:t>
            </a:r>
            <a:r>
              <a:rPr lang="en-GB" sz="2000" i="1" dirty="0">
                <a:latin typeface="Times New Roman"/>
                <a:cs typeface="Times New Roman"/>
              </a:rPr>
              <a:t> </a:t>
            </a:r>
            <a:r>
              <a:rPr lang="en-GB" sz="2000" i="1" dirty="0" err="1">
                <a:latin typeface="Times New Roman"/>
                <a:cs typeface="Times New Roman"/>
              </a:rPr>
              <a:t>până</a:t>
            </a:r>
            <a:r>
              <a:rPr lang="en-GB" sz="2000" i="1" dirty="0">
                <a:latin typeface="Times New Roman"/>
                <a:cs typeface="Times New Roman"/>
              </a:rPr>
              <a:t> </a:t>
            </a:r>
            <a:r>
              <a:rPr lang="en-GB" sz="2000" i="1" dirty="0" err="1">
                <a:latin typeface="Times New Roman"/>
                <a:cs typeface="Times New Roman"/>
              </a:rPr>
              <a:t>în</a:t>
            </a:r>
            <a:r>
              <a:rPr lang="en-GB" sz="2000" i="1" dirty="0">
                <a:latin typeface="Times New Roman"/>
                <a:cs typeface="Times New Roman"/>
              </a:rPr>
              <a:t> </a:t>
            </a:r>
            <a:r>
              <a:rPr lang="en-GB" sz="2000" i="1" dirty="0" err="1">
                <a:latin typeface="Times New Roman"/>
                <a:cs typeface="Times New Roman"/>
              </a:rPr>
              <a:t>farfuria</a:t>
            </a:r>
            <a:r>
              <a:rPr lang="en-GB" sz="2000" i="1" dirty="0">
                <a:latin typeface="Times New Roman"/>
                <a:cs typeface="Times New Roman"/>
              </a:rPr>
              <a:t> </a:t>
            </a:r>
            <a:r>
              <a:rPr lang="en-GB" sz="2000" i="1" dirty="0" err="1">
                <a:latin typeface="Times New Roman"/>
                <a:cs typeface="Times New Roman"/>
              </a:rPr>
              <a:t>noastră</a:t>
            </a:r>
            <a:r>
              <a:rPr lang="en-GB" sz="2000" i="1" dirty="0">
                <a:latin typeface="Times New Roman"/>
                <a:cs typeface="Times New Roman"/>
              </a:rPr>
              <a:t>.</a:t>
            </a:r>
          </a:p>
        </p:txBody>
      </p:sp>
      <p:sp>
        <p:nvSpPr>
          <p:cNvPr id="4" name="TextBox 3">
            <a:extLst>
              <a:ext uri="{FF2B5EF4-FFF2-40B4-BE49-F238E27FC236}">
                <a16:creationId xmlns="" xmlns:a16="http://schemas.microsoft.com/office/drawing/2014/main" id="{83E773A1-76F4-3EAC-B620-0DEBACA1D4C3}"/>
              </a:ext>
            </a:extLst>
          </p:cNvPr>
          <p:cNvSpPr txBox="1"/>
          <p:nvPr/>
        </p:nvSpPr>
        <p:spPr>
          <a:xfrm>
            <a:off x="666749" y="206375"/>
            <a:ext cx="44582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a:ea typeface="+mn-ea"/>
                <a:cs typeface="Times New Roman"/>
              </a:rPr>
              <a:t>Ce </a:t>
            </a:r>
            <a:r>
              <a:rPr kumimoji="0" lang="en-GB" sz="2400" b="1" i="0" u="none" strike="noStrike" kern="1200" cap="none" spc="0" normalizeH="0" baseline="0" noProof="0" err="1">
                <a:ln>
                  <a:noFill/>
                </a:ln>
                <a:solidFill>
                  <a:prstClr val="black"/>
                </a:solidFill>
                <a:effectLst/>
                <a:uLnTx/>
                <a:uFillTx/>
                <a:latin typeface="Times New Roman"/>
                <a:ea typeface="+mn-ea"/>
                <a:cs typeface="Times New Roman"/>
              </a:rPr>
              <a:t>este</a:t>
            </a:r>
            <a:r>
              <a:rPr kumimoji="0" lang="en-GB" sz="24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2400" b="1" i="0" u="none" strike="noStrike" kern="1200" cap="none" spc="0" normalizeH="0" baseline="0" noProof="0" err="1">
                <a:ln>
                  <a:noFill/>
                </a:ln>
                <a:solidFill>
                  <a:prstClr val="black"/>
                </a:solidFill>
                <a:effectLst/>
                <a:uLnTx/>
                <a:uFillTx/>
                <a:latin typeface="Times New Roman"/>
                <a:ea typeface="+mn-ea"/>
                <a:cs typeface="Times New Roman"/>
              </a:rPr>
              <a:t>risipa</a:t>
            </a:r>
            <a:r>
              <a:rPr kumimoji="0" lang="en-GB" sz="2400" b="1" i="0" u="none" strike="noStrike" kern="1200" cap="none" spc="0" normalizeH="0" baseline="0" noProof="0" dirty="0">
                <a:ln>
                  <a:noFill/>
                </a:ln>
                <a:solidFill>
                  <a:prstClr val="black"/>
                </a:solidFill>
                <a:effectLst/>
                <a:uLnTx/>
                <a:uFillTx/>
                <a:latin typeface="Times New Roman"/>
                <a:ea typeface="+mn-ea"/>
                <a:cs typeface="Times New Roman"/>
              </a:rPr>
              <a:t> de </a:t>
            </a:r>
            <a:r>
              <a:rPr kumimoji="0" lang="en-GB" sz="2400" b="1" i="0" u="none" strike="noStrike" kern="1200" cap="none" spc="0" normalizeH="0" baseline="0" noProof="0" err="1">
                <a:ln>
                  <a:noFill/>
                </a:ln>
                <a:solidFill>
                  <a:prstClr val="black"/>
                </a:solidFill>
                <a:effectLst/>
                <a:uLnTx/>
                <a:uFillTx/>
                <a:latin typeface="Times New Roman"/>
                <a:ea typeface="+mn-ea"/>
                <a:cs typeface="Times New Roman"/>
              </a:rPr>
              <a:t>alimente</a:t>
            </a:r>
            <a:r>
              <a:rPr kumimoji="0" lang="en-GB" sz="2400" b="1" i="0" u="none" strike="noStrike" kern="1200" cap="none" spc="0" normalizeH="0" baseline="0" noProof="0" dirty="0">
                <a:ln>
                  <a:noFill/>
                </a:ln>
                <a:solidFill>
                  <a:prstClr val="black"/>
                </a:solidFill>
                <a:effectLst/>
                <a:uLnTx/>
                <a:uFillTx/>
                <a:latin typeface="Times New Roman"/>
                <a:ea typeface="+mn-ea"/>
                <a:cs typeface="Times New Roman"/>
              </a:rPr>
              <a:t>?</a:t>
            </a:r>
            <a:endParaRPr kumimoji="0" lang="en-GB" sz="2400" b="0" i="0" u="none" strike="noStrike" kern="1200" cap="none" spc="0" normalizeH="0" baseline="0" noProof="0" dirty="0">
              <a:ln>
                <a:noFill/>
              </a:ln>
              <a:solidFill>
                <a:prstClr val="black"/>
              </a:solidFill>
              <a:effectLst/>
              <a:uLnTx/>
              <a:uFillTx/>
              <a:latin typeface="The Hand Bold"/>
              <a:ea typeface="+mn-ea"/>
              <a:cs typeface="+mn-cs"/>
            </a:endParaRPr>
          </a:p>
        </p:txBody>
      </p:sp>
      <p:pic>
        <p:nvPicPr>
          <p:cNvPr id="10" name="Picture 9">
            <a:extLst>
              <a:ext uri="{FF2B5EF4-FFF2-40B4-BE49-F238E27FC236}">
                <a16:creationId xmlns="" xmlns:a16="http://schemas.microsoft.com/office/drawing/2014/main" id="{1611B85A-F467-80AE-DB7A-86A898C50CF2}"/>
              </a:ext>
            </a:extLst>
          </p:cNvPr>
          <p:cNvPicPr>
            <a:picLocks noChangeAspect="1"/>
          </p:cNvPicPr>
          <p:nvPr/>
        </p:nvPicPr>
        <p:blipFill>
          <a:blip r:embed="rId2"/>
          <a:stretch>
            <a:fillRect/>
          </a:stretch>
        </p:blipFill>
        <p:spPr>
          <a:xfrm>
            <a:off x="1841500" y="1852084"/>
            <a:ext cx="8942917" cy="4889498"/>
          </a:xfrm>
          <a:prstGeom prst="rect">
            <a:avLst/>
          </a:prstGeom>
        </p:spPr>
      </p:pic>
    </p:spTree>
    <p:extLst>
      <p:ext uri="{BB962C8B-B14F-4D97-AF65-F5344CB8AC3E}">
        <p14:creationId xmlns:p14="http://schemas.microsoft.com/office/powerpoint/2010/main" val="152307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latin typeface="Times New Roman" panose="02020603050405020304" pitchFamily="18" charset="0"/>
                <a:cs typeface="Times New Roman" panose="02020603050405020304" pitchFamily="18" charset="0"/>
              </a:rPr>
              <a:t>Combaterea risipei de ananas</a:t>
            </a:r>
          </a:p>
        </p:txBody>
      </p:sp>
      <p:sp>
        <p:nvSpPr>
          <p:cNvPr id="3" name="Content Placeholder 2"/>
          <p:cNvSpPr>
            <a:spLocks noGrp="1"/>
          </p:cNvSpPr>
          <p:nvPr>
            <p:ph idx="1"/>
          </p:nvPr>
        </p:nvSpPr>
        <p:spPr/>
        <p:txBody>
          <a:bodyPr/>
          <a:lstStyle/>
          <a:p>
            <a:r>
              <a:rPr lang="ro-RO" dirty="0">
                <a:latin typeface="Times New Roman" panose="02020603050405020304" pitchFamily="18" charset="0"/>
                <a:cs typeface="Times New Roman" panose="02020603050405020304" pitchFamily="18" charset="0"/>
              </a:rPr>
              <a:t>Transformarea ananasului in suc </a:t>
            </a:r>
          </a:p>
          <a:p>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Conservarea acestuia atât prin congelare cat si prin fierbere (compot)</a:t>
            </a:r>
          </a:p>
          <a:p>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Folosirea acestuia in diferite mâncăruri si deserturi</a:t>
            </a:r>
            <a:r>
              <a:rPr lang="en-AU" dirty="0">
                <a:latin typeface="Times New Roman" panose="02020603050405020304" pitchFamily="18" charset="0"/>
                <a:cs typeface="Times New Roman" panose="02020603050405020304" pitchFamily="18" charset="0"/>
              </a:rPr>
              <a:t>(pizza cu </a:t>
            </a:r>
            <a:r>
              <a:rPr lang="en-AU" dirty="0" err="1">
                <a:latin typeface="Times New Roman" panose="02020603050405020304" pitchFamily="18" charset="0"/>
                <a:cs typeface="Times New Roman" panose="02020603050405020304" pitchFamily="18" charset="0"/>
              </a:rPr>
              <a:t>ananas</a:t>
            </a:r>
            <a:r>
              <a:rPr lang="en-AU" dirty="0">
                <a:latin typeface="Times New Roman" panose="02020603050405020304" pitchFamily="18" charset="0"/>
                <a:cs typeface="Times New Roman" panose="02020603050405020304" pitchFamily="18" charset="0"/>
              </a:rPr>
              <a:t>, curry cu </a:t>
            </a:r>
            <a:r>
              <a:rPr lang="en-AU" dirty="0" err="1">
                <a:latin typeface="Times New Roman" panose="02020603050405020304" pitchFamily="18" charset="0"/>
                <a:cs typeface="Times New Roman" panose="02020603050405020304" pitchFamily="18" charset="0"/>
              </a:rPr>
              <a:t>ananas</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salate</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torturi</a:t>
            </a:r>
            <a:r>
              <a:rPr lang="en-AU"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și</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pr</a:t>
            </a:r>
            <a:r>
              <a:rPr lang="ro-RO" dirty="0">
                <a:latin typeface="Times New Roman" panose="02020603050405020304" pitchFamily="18" charset="0"/>
                <a:cs typeface="Times New Roman" panose="02020603050405020304" pitchFamily="18" charset="0"/>
              </a:rPr>
              <a:t>ă</a:t>
            </a:r>
            <a:r>
              <a:rPr lang="en-AU" dirty="0" err="1">
                <a:latin typeface="Times New Roman" panose="02020603050405020304" pitchFamily="18" charset="0"/>
                <a:cs typeface="Times New Roman" panose="02020603050405020304" pitchFamily="18" charset="0"/>
              </a:rPr>
              <a:t>jituri</a:t>
            </a:r>
            <a:r>
              <a:rPr lang="en-AU" dirty="0">
                <a:latin typeface="Times New Roman" panose="02020603050405020304" pitchFamily="18" charset="0"/>
                <a:cs typeface="Times New Roman" panose="02020603050405020304" pitchFamily="18" charset="0"/>
              </a:rPr>
              <a:t>)</a:t>
            </a:r>
            <a:endParaRPr lang="ro-RO" dirty="0">
              <a:latin typeface="Times New Roman" panose="02020603050405020304" pitchFamily="18" charset="0"/>
              <a:cs typeface="Times New Roman" panose="02020603050405020304" pitchFamily="18" charset="0"/>
            </a:endParaRPr>
          </a:p>
          <a:p>
            <a:pPr marL="0" indent="0">
              <a:buNone/>
            </a:pPr>
            <a:endParaRPr lang="ro-RO"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Utilizarea cojilor si a resturilor necomestibile pentru compost</a:t>
            </a:r>
          </a:p>
          <a:p>
            <a:endParaRPr lang="ro-RO" dirty="0"/>
          </a:p>
          <a:p>
            <a:endParaRPr lang="ro-RO" dirty="0"/>
          </a:p>
          <a:p>
            <a:endParaRPr lang="ro-RO" dirty="0"/>
          </a:p>
        </p:txBody>
      </p:sp>
    </p:spTree>
    <p:extLst>
      <p:ext uri="{BB962C8B-B14F-4D97-AF65-F5344CB8AC3E}">
        <p14:creationId xmlns:p14="http://schemas.microsoft.com/office/powerpoint/2010/main" val="815494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rt with numbers and percentages&#10;&#10;Description automatically generated">
            <a:extLst>
              <a:ext uri="{FF2B5EF4-FFF2-40B4-BE49-F238E27FC236}">
                <a16:creationId xmlns="" xmlns:a16="http://schemas.microsoft.com/office/drawing/2014/main" id="{5370EC14-A034-1333-31B7-FCC05A949C7F}"/>
              </a:ext>
            </a:extLst>
          </p:cNvPr>
          <p:cNvPicPr>
            <a:picLocks noChangeAspect="1"/>
          </p:cNvPicPr>
          <p:nvPr/>
        </p:nvPicPr>
        <p:blipFill>
          <a:blip r:embed="rId2"/>
          <a:stretch>
            <a:fillRect/>
          </a:stretch>
        </p:blipFill>
        <p:spPr>
          <a:xfrm>
            <a:off x="-1189" y="704850"/>
            <a:ext cx="6278294" cy="4686299"/>
          </a:xfrm>
          <a:prstGeom prst="rect">
            <a:avLst/>
          </a:prstGeom>
        </p:spPr>
      </p:pic>
      <p:pic>
        <p:nvPicPr>
          <p:cNvPr id="3" name="Picture 2">
            <a:extLst>
              <a:ext uri="{FF2B5EF4-FFF2-40B4-BE49-F238E27FC236}">
                <a16:creationId xmlns="" xmlns:a16="http://schemas.microsoft.com/office/drawing/2014/main" id="{9B2E4889-0667-8FFD-6EB4-8624B7ADED15}"/>
              </a:ext>
            </a:extLst>
          </p:cNvPr>
          <p:cNvPicPr>
            <a:picLocks noChangeAspect="1"/>
          </p:cNvPicPr>
          <p:nvPr/>
        </p:nvPicPr>
        <p:blipFill>
          <a:blip r:embed="rId3"/>
          <a:stretch>
            <a:fillRect/>
          </a:stretch>
        </p:blipFill>
        <p:spPr>
          <a:xfrm>
            <a:off x="6084229" y="704851"/>
            <a:ext cx="6108961" cy="4686299"/>
          </a:xfrm>
          <a:prstGeom prst="rect">
            <a:avLst/>
          </a:prstGeom>
        </p:spPr>
      </p:pic>
    </p:spTree>
    <p:extLst>
      <p:ext uri="{BB962C8B-B14F-4D97-AF65-F5344CB8AC3E}">
        <p14:creationId xmlns:p14="http://schemas.microsoft.com/office/powerpoint/2010/main" val="3743665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10;&#10;Description automatically generated">
            <a:extLst>
              <a:ext uri="{FF2B5EF4-FFF2-40B4-BE49-F238E27FC236}">
                <a16:creationId xmlns="" xmlns:a16="http://schemas.microsoft.com/office/drawing/2014/main" id="{B8926353-5C81-E30E-7A4B-D4D91C3B5B55}"/>
              </a:ext>
            </a:extLst>
          </p:cNvPr>
          <p:cNvPicPr>
            <a:picLocks noChangeAspect="1"/>
          </p:cNvPicPr>
          <p:nvPr/>
        </p:nvPicPr>
        <p:blipFill>
          <a:blip r:embed="rId2"/>
          <a:stretch>
            <a:fillRect/>
          </a:stretch>
        </p:blipFill>
        <p:spPr>
          <a:xfrm>
            <a:off x="539750" y="4630"/>
            <a:ext cx="11302999" cy="6742905"/>
          </a:xfrm>
          <a:prstGeom prst="rect">
            <a:avLst/>
          </a:prstGeom>
        </p:spPr>
      </p:pic>
    </p:spTree>
    <p:extLst>
      <p:ext uri="{BB962C8B-B14F-4D97-AF65-F5344CB8AC3E}">
        <p14:creationId xmlns:p14="http://schemas.microsoft.com/office/powerpoint/2010/main" val="3931735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7">
            <a:extLst>
              <a:ext uri="{FF2B5EF4-FFF2-40B4-BE49-F238E27FC236}">
                <a16:creationId xmlns="" xmlns:a16="http://schemas.microsoft.com/office/drawing/2014/main" id="{EBDD1931-9E86-4402-9A68-33A2D9EFB1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42" name="Rectangle 41">
            <a:extLst>
              <a:ext uri="{FF2B5EF4-FFF2-40B4-BE49-F238E27FC236}">
                <a16:creationId xmlns=""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44" name="Rectangle 6">
            <a:extLst>
              <a:ext uri="{FF2B5EF4-FFF2-40B4-BE49-F238E27FC236}">
                <a16:creationId xmlns=""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AB43"/>
          </a:solidFill>
          <a:ln w="38100" cap="rnd">
            <a:solidFill>
              <a:srgbClr val="ECAB43"/>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extBox 1">
            <a:extLst>
              <a:ext uri="{FF2B5EF4-FFF2-40B4-BE49-F238E27FC236}">
                <a16:creationId xmlns="" xmlns:a16="http://schemas.microsoft.com/office/drawing/2014/main" id="{6370FD8D-AD01-0561-1E62-73B53A202E79}"/>
              </a:ext>
            </a:extLst>
          </p:cNvPr>
          <p:cNvSpPr txBox="1"/>
          <p:nvPr/>
        </p:nvSpPr>
        <p:spPr>
          <a:xfrm>
            <a:off x="4965058" y="2706624"/>
            <a:ext cx="6862856" cy="21959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marR="0" lvl="0" indent="-285750" algn="l" defTabSz="914400" rtl="0" eaLnBrk="1" fontAlgn="auto" latinLnBrk="0" hangingPunct="1">
              <a:lnSpc>
                <a:spcPct val="110000"/>
              </a:lnSpc>
              <a:spcBef>
                <a:spcPts val="0"/>
              </a:spcBef>
              <a:spcAft>
                <a:spcPts val="6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este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una</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dintre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cele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mai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consumate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fructe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fie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proaspătă</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fie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este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folosită</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în</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băuturi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răcoritoare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băuturi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alcoolice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și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preparate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culinare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t>
            </a:r>
            <a:endParaRPr kumimoji="0" lang="en-US" sz="1800" b="0" i="0" u="none" strike="noStrike" kern="1200" cap="none" spc="0" normalizeH="0" baseline="0" noProof="0" dirty="0">
              <a:ln>
                <a:noFill/>
              </a:ln>
              <a:solidFill>
                <a:prstClr val="black"/>
              </a:solidFill>
              <a:effectLst/>
              <a:uLnTx/>
              <a:uFillTx/>
              <a:latin typeface="The Hand Bold"/>
              <a:ea typeface="+mn-ea"/>
              <a:cs typeface="Times New Roman"/>
            </a:endParaRPr>
          </a:p>
          <a:p>
            <a:pPr marL="285750" marR="0" lvl="0" indent="-285750" algn="l" defTabSz="914400" rtl="0" eaLnBrk="1" fontAlgn="auto" latinLnBrk="0" hangingPunct="1">
              <a:lnSpc>
                <a:spcPct val="110000"/>
              </a:lnSpc>
              <a:spcBef>
                <a:spcPts val="0"/>
              </a:spcBef>
              <a:spcAft>
                <a:spcPts val="60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sunt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bogate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în</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acid citric,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vitamina</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C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și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polifenoli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care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conferă</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diverse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beneficii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pentru</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sănătate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cum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ar</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fi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atenuarea</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oboselii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t>
            </a:r>
            <a:endParaRPr kumimoji="0" lang="en-US" sz="1800" b="0" i="0" u="none" strike="noStrike" kern="1200" cap="none" spc="0" normalizeH="0" baseline="0" noProof="0" dirty="0">
              <a:ln>
                <a:noFill/>
              </a:ln>
              <a:solidFill>
                <a:prstClr val="black"/>
              </a:solidFill>
              <a:effectLst/>
              <a:uLnTx/>
              <a:uFillTx/>
              <a:latin typeface="The Hand Bold"/>
              <a:ea typeface="+mn-ea"/>
              <a:cs typeface="Times New Roman"/>
            </a:endParaRPr>
          </a:p>
          <a:p>
            <a:pPr marL="285750" marR="0" lvl="0" indent="-285750" algn="l" defTabSz="914400" rtl="0" eaLnBrk="1" fontAlgn="auto" latinLnBrk="0" hangingPunct="1">
              <a:lnSpc>
                <a:spcPct val="110000"/>
              </a:lnSpc>
              <a:spcBef>
                <a:spcPts val="0"/>
              </a:spcBef>
              <a:spcAft>
                <a:spcPts val="600"/>
              </a:spcAft>
              <a:buClrTx/>
              <a:buSzTx/>
              <a:buFont typeface="Arial"/>
              <a:buChar char="•"/>
              <a:tabLst/>
              <a:defRPr/>
            </a:pP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eriocitrina</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principalul</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polifenol</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de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lămâie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este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un antioxidant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solubil</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în</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apă</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care se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găsește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din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abundență</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în</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sucul</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și</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coaja</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de </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lămâie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t>
            </a: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pic>
        <p:nvPicPr>
          <p:cNvPr id="3" name="Picture 2" descr="A lemons and a glass of juice&#10;&#10;Description automatically generated">
            <a:extLst>
              <a:ext uri="{FF2B5EF4-FFF2-40B4-BE49-F238E27FC236}">
                <a16:creationId xmlns="" xmlns:a16="http://schemas.microsoft.com/office/drawing/2014/main" id="{820919B4-F1CD-FAFB-4E31-F58EFDB7A577}"/>
              </a:ext>
            </a:extLst>
          </p:cNvPr>
          <p:cNvPicPr>
            <a:picLocks noChangeAspect="1"/>
          </p:cNvPicPr>
          <p:nvPr/>
        </p:nvPicPr>
        <p:blipFill rotWithShape="1">
          <a:blip r:embed="rId2"/>
          <a:srcRect l="45015" r="1678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extBox 3">
            <a:extLst>
              <a:ext uri="{FF2B5EF4-FFF2-40B4-BE49-F238E27FC236}">
                <a16:creationId xmlns="" xmlns:a16="http://schemas.microsoft.com/office/drawing/2014/main" id="{1FFB741A-BEDB-4C97-D5CD-62C6A7140F3B}"/>
              </a:ext>
            </a:extLst>
          </p:cNvPr>
          <p:cNvSpPr txBox="1"/>
          <p:nvPr/>
        </p:nvSpPr>
        <p:spPr>
          <a:xfrm>
            <a:off x="4910070" y="1706449"/>
            <a:ext cx="5325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imes New Roman"/>
                <a:ea typeface="+mn-ea"/>
                <a:cs typeface="Times New Roman"/>
              </a:rPr>
              <a:t>Câteva</a:t>
            </a:r>
            <a:r>
              <a:rPr kumimoji="0" lang="en-GB" sz="28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2800" b="1" i="0" u="none" strike="noStrike" kern="1200" cap="none" spc="0" normalizeH="0" baseline="0" noProof="0" dirty="0" err="1">
                <a:ln>
                  <a:noFill/>
                </a:ln>
                <a:solidFill>
                  <a:prstClr val="black"/>
                </a:solidFill>
                <a:effectLst/>
                <a:uLnTx/>
                <a:uFillTx/>
                <a:latin typeface="Times New Roman"/>
                <a:ea typeface="+mn-ea"/>
                <a:cs typeface="Times New Roman"/>
              </a:rPr>
              <a:t>curiozități</a:t>
            </a:r>
            <a:r>
              <a:rPr kumimoji="0" lang="en-GB" sz="28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2800" b="1" i="0" u="none" strike="noStrike" kern="1200" cap="none" spc="0" normalizeH="0" baseline="0" noProof="0" dirty="0" err="1">
                <a:ln>
                  <a:noFill/>
                </a:ln>
                <a:solidFill>
                  <a:prstClr val="black"/>
                </a:solidFill>
                <a:effectLst/>
                <a:uLnTx/>
                <a:uFillTx/>
                <a:latin typeface="Times New Roman"/>
                <a:ea typeface="+mn-ea"/>
                <a:cs typeface="Times New Roman"/>
              </a:rPr>
              <a:t>despre</a:t>
            </a:r>
            <a:r>
              <a:rPr kumimoji="0" lang="en-GB" sz="28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2800" b="1" i="0" u="none" strike="noStrike" kern="1200" cap="none" spc="0" normalizeH="0" baseline="0" noProof="0" dirty="0" err="1">
                <a:ln>
                  <a:noFill/>
                </a:ln>
                <a:solidFill>
                  <a:prstClr val="black"/>
                </a:solidFill>
                <a:effectLst/>
                <a:uLnTx/>
                <a:uFillTx/>
                <a:latin typeface="Times New Roman"/>
                <a:ea typeface="+mn-ea"/>
                <a:cs typeface="Times New Roman"/>
              </a:rPr>
              <a:t>lămâie</a:t>
            </a:r>
            <a:r>
              <a:rPr kumimoji="0" lang="en-GB" sz="2800" b="1" i="0" u="none" strike="noStrike" kern="1200" cap="none" spc="0" normalizeH="0" baseline="0" noProof="0" dirty="0">
                <a:ln>
                  <a:noFill/>
                </a:ln>
                <a:solidFill>
                  <a:prstClr val="black"/>
                </a:solidFill>
                <a:effectLst/>
                <a:uLnTx/>
                <a:uFillTx/>
                <a:latin typeface="Times New Roman"/>
                <a:ea typeface="+mn-ea"/>
                <a:cs typeface="Times New Roman"/>
              </a:rPr>
              <a:t>:</a:t>
            </a:r>
            <a:endParaRPr kumimoji="0" lang="en-GB"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Tree>
    <p:extLst>
      <p:ext uri="{BB962C8B-B14F-4D97-AF65-F5344CB8AC3E}">
        <p14:creationId xmlns:p14="http://schemas.microsoft.com/office/powerpoint/2010/main" val="77009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 xmlns:a16="http://schemas.microsoft.com/office/drawing/2014/main" id="{EBDD1931-9E86-4402-9A68-33A2D9EFB1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45" name="Rectangle 44">
            <a:extLst>
              <a:ext uri="{FF2B5EF4-FFF2-40B4-BE49-F238E27FC236}">
                <a16:creationId xmlns=""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extBox 1">
            <a:extLst>
              <a:ext uri="{FF2B5EF4-FFF2-40B4-BE49-F238E27FC236}">
                <a16:creationId xmlns="" xmlns:a16="http://schemas.microsoft.com/office/drawing/2014/main" id="{65840A66-016C-043D-FD37-DF2AE0E5E0A9}"/>
              </a:ext>
            </a:extLst>
          </p:cNvPr>
          <p:cNvSpPr txBox="1"/>
          <p:nvPr/>
        </p:nvSpPr>
        <p:spPr>
          <a:xfrm>
            <a:off x="576072" y="238539"/>
            <a:ext cx="11018520" cy="14344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7200" b="1" i="0" u="none" strike="noStrike" kern="1200" cap="none" spc="0" normalizeH="0" baseline="0" noProof="0" err="1">
                <a:ln>
                  <a:noFill/>
                </a:ln>
                <a:solidFill>
                  <a:prstClr val="black"/>
                </a:solidFill>
                <a:effectLst/>
                <a:uLnTx/>
                <a:uFillTx/>
                <a:latin typeface="Times New Roman"/>
                <a:ea typeface="+mn-ea"/>
                <a:cs typeface="Times New Roman"/>
              </a:rPr>
              <a:t>Lămâia</a:t>
            </a:r>
            <a:r>
              <a:rPr kumimoji="0" lang="en-US" sz="72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7200" b="1" i="0" u="none" strike="noStrike" kern="1200" cap="none" spc="0" normalizeH="0" baseline="0" noProof="0" err="1">
                <a:ln>
                  <a:noFill/>
                </a:ln>
                <a:solidFill>
                  <a:prstClr val="black"/>
                </a:solidFill>
                <a:effectLst/>
                <a:uLnTx/>
                <a:uFillTx/>
                <a:latin typeface="Times New Roman"/>
                <a:ea typeface="+mn-ea"/>
                <a:cs typeface="Times New Roman"/>
              </a:rPr>
              <a:t>ajută</a:t>
            </a:r>
            <a:r>
              <a:rPr kumimoji="0" lang="en-US" sz="7200" b="1" i="0" u="none" strike="noStrike" kern="1200" cap="none" spc="0" normalizeH="0" baseline="0" noProof="0" dirty="0">
                <a:ln>
                  <a:noFill/>
                </a:ln>
                <a:solidFill>
                  <a:prstClr val="black"/>
                </a:solidFill>
                <a:effectLst/>
                <a:uLnTx/>
                <a:uFillTx/>
                <a:latin typeface="Times New Roman"/>
                <a:ea typeface="+mn-ea"/>
                <a:cs typeface="Times New Roman"/>
              </a:rPr>
              <a:t> la:</a:t>
            </a: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p:nvSpPr>
          <p:cNvPr id="47" name="Rectangle 6">
            <a:extLst>
              <a:ext uri="{FF2B5EF4-FFF2-40B4-BE49-F238E27FC236}">
                <a16:creationId xmlns="" xmlns:a16="http://schemas.microsoft.com/office/drawing/2014/main" id="{3CE8AF5E-D374-4CF1-90CC-35CF73B81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EDF414"/>
          </a:solidFill>
          <a:ln w="38100" cap="rnd">
            <a:solidFill>
              <a:srgbClr val="EDF414"/>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graphicFrame>
        <p:nvGraphicFramePr>
          <p:cNvPr id="29" name="TextBox 2">
            <a:extLst>
              <a:ext uri="{FF2B5EF4-FFF2-40B4-BE49-F238E27FC236}">
                <a16:creationId xmlns="" xmlns:a16="http://schemas.microsoft.com/office/drawing/2014/main" id="{DC591A2E-E04E-865B-8591-9FD7433248F4}"/>
              </a:ext>
            </a:extLst>
          </p:cNvPr>
          <p:cNvGraphicFramePr/>
          <p:nvPr/>
        </p:nvGraphicFramePr>
        <p:xfrm>
          <a:off x="572493" y="2071316"/>
          <a:ext cx="10942115" cy="4119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9088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with a lemon and a couple of lemons&#10;&#10;Description automatically generated">
            <a:extLst>
              <a:ext uri="{FF2B5EF4-FFF2-40B4-BE49-F238E27FC236}">
                <a16:creationId xmlns="" xmlns:a16="http://schemas.microsoft.com/office/drawing/2014/main" id="{38C4242F-18B8-6770-EC68-78CC77B70288}"/>
              </a:ext>
            </a:extLst>
          </p:cNvPr>
          <p:cNvPicPr>
            <a:picLocks noChangeAspect="1"/>
          </p:cNvPicPr>
          <p:nvPr/>
        </p:nvPicPr>
        <p:blipFill>
          <a:blip r:embed="rId2"/>
          <a:stretch>
            <a:fillRect/>
          </a:stretch>
        </p:blipFill>
        <p:spPr>
          <a:xfrm>
            <a:off x="2867696" y="125207"/>
            <a:ext cx="6456608" cy="6693444"/>
          </a:xfrm>
          <a:prstGeom prst="rect">
            <a:avLst/>
          </a:prstGeom>
        </p:spPr>
      </p:pic>
    </p:spTree>
    <p:extLst>
      <p:ext uri="{BB962C8B-B14F-4D97-AF65-F5344CB8AC3E}">
        <p14:creationId xmlns:p14="http://schemas.microsoft.com/office/powerpoint/2010/main" val="1782655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ai zemoase si aromate (pret per kg) – Greek Market">
            <a:extLst>
              <a:ext uri="{FF2B5EF4-FFF2-40B4-BE49-F238E27FC236}">
                <a16:creationId xmlns="" xmlns:a16="http://schemas.microsoft.com/office/drawing/2014/main" id="{CA503190-BCF4-4670-5E96-2C8BD85C8840}"/>
              </a:ext>
            </a:extLst>
          </p:cNvPr>
          <p:cNvPicPr>
            <a:picLocks noChangeAspect="1"/>
          </p:cNvPicPr>
          <p:nvPr/>
        </p:nvPicPr>
        <p:blipFill>
          <a:blip r:embed="rId2"/>
          <a:stretch>
            <a:fillRect/>
          </a:stretch>
        </p:blipFill>
        <p:spPr>
          <a:xfrm>
            <a:off x="4724398" y="1348316"/>
            <a:ext cx="2743200" cy="2743200"/>
          </a:xfrm>
          <a:prstGeom prst="rect">
            <a:avLst/>
          </a:prstGeom>
        </p:spPr>
      </p:pic>
      <p:sp>
        <p:nvSpPr>
          <p:cNvPr id="3" name="TextBox 2">
            <a:extLst>
              <a:ext uri="{FF2B5EF4-FFF2-40B4-BE49-F238E27FC236}">
                <a16:creationId xmlns="" xmlns:a16="http://schemas.microsoft.com/office/drawing/2014/main" id="{60C07858-7C29-8668-E501-E8C4D8660C92}"/>
              </a:ext>
            </a:extLst>
          </p:cNvPr>
          <p:cNvSpPr txBox="1"/>
          <p:nvPr/>
        </p:nvSpPr>
        <p:spPr>
          <a:xfrm>
            <a:off x="555625" y="407458"/>
            <a:ext cx="103848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Times New Roman"/>
                <a:ea typeface="+mn-ea"/>
                <a:cs typeface="Times New Roman"/>
              </a:rPr>
              <a:t>Lămâia</a:t>
            </a:r>
            <a:r>
              <a:rPr kumimoji="0" lang="en-GB" sz="2000" b="1" i="0" u="none" strike="noStrike" kern="1200" cap="none" spc="0" normalizeH="0" baseline="0" noProof="0" dirty="0">
                <a:ln>
                  <a:noFill/>
                </a:ln>
                <a:solidFill>
                  <a:prstClr val="black"/>
                </a:solidFill>
                <a:effectLst/>
                <a:uLnTx/>
                <a:uFillTx/>
                <a:latin typeface="Times New Roman"/>
                <a:ea typeface="+mn-ea"/>
                <a:cs typeface="Times New Roman"/>
              </a:rPr>
              <a:t> </a:t>
            </a:r>
            <a:endParaRPr kumimoji="0" lang="en-US" sz="2000" b="1" i="0" u="none" strike="noStrike" kern="1200" cap="none" spc="0" normalizeH="0" baseline="0" noProof="0" dirty="0">
              <a:ln>
                <a:noFill/>
              </a:ln>
              <a:solidFill>
                <a:prstClr val="black"/>
              </a:solidFill>
              <a:effectLst/>
              <a:uLnTx/>
              <a:uFillTx/>
              <a:latin typeface="The Hand 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Poate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fi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industrializată</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în</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mai</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multe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moduri</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la final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având</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destinații</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diferite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pentru</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industrii</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diferite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Atât</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pulpa</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cât</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și</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coaja</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pot fi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folosite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în</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stare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proaspătă</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sau</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 </a:t>
            </a:r>
            <a:r>
              <a:rPr kumimoji="0" lang="en-GB" sz="1800" b="0" i="1" u="none" strike="noStrike" kern="1200" cap="none" spc="0" normalizeH="0" baseline="0" noProof="0" err="1">
                <a:ln>
                  <a:noFill/>
                </a:ln>
                <a:solidFill>
                  <a:prstClr val="black"/>
                </a:solidFill>
                <a:effectLst/>
                <a:uLnTx/>
                <a:uFillTx/>
                <a:latin typeface="Times New Roman"/>
                <a:ea typeface="+mn-ea"/>
                <a:cs typeface="Times New Roman"/>
              </a:rPr>
              <a:t>procesate</a:t>
            </a:r>
            <a:r>
              <a:rPr kumimoji="0" lang="en-GB" sz="1800" b="0" i="1" u="none" strike="noStrike" kern="1200" cap="none" spc="0" normalizeH="0" baseline="0" noProof="0" dirty="0">
                <a:ln>
                  <a:noFill/>
                </a:ln>
                <a:solidFill>
                  <a:prstClr val="black"/>
                </a:solidFill>
                <a:effectLst/>
                <a:uLnTx/>
                <a:uFillTx/>
                <a:latin typeface="Times New Roman"/>
                <a:ea typeface="+mn-ea"/>
                <a:cs typeface="Times New Roman"/>
              </a:rPr>
              <a:t>.</a:t>
            </a:r>
          </a:p>
        </p:txBody>
      </p:sp>
      <p:pic>
        <p:nvPicPr>
          <p:cNvPr id="4" name="Picture 3" descr="A can of air freshener&#10;&#10;Description automatically generated">
            <a:extLst>
              <a:ext uri="{FF2B5EF4-FFF2-40B4-BE49-F238E27FC236}">
                <a16:creationId xmlns="" xmlns:a16="http://schemas.microsoft.com/office/drawing/2014/main" id="{CC94A96C-81B2-14C9-A517-3357BD358ED5}"/>
              </a:ext>
            </a:extLst>
          </p:cNvPr>
          <p:cNvPicPr>
            <a:picLocks noChangeAspect="1"/>
          </p:cNvPicPr>
          <p:nvPr/>
        </p:nvPicPr>
        <p:blipFill>
          <a:blip r:embed="rId3"/>
          <a:stretch>
            <a:fillRect/>
          </a:stretch>
        </p:blipFill>
        <p:spPr>
          <a:xfrm>
            <a:off x="313267" y="2662768"/>
            <a:ext cx="1966384" cy="1966384"/>
          </a:xfrm>
          <a:prstGeom prst="rect">
            <a:avLst/>
          </a:prstGeom>
        </p:spPr>
      </p:pic>
      <p:pic>
        <p:nvPicPr>
          <p:cNvPr id="5" name="Picture 4" descr="A bottle of sauce with a yellow label&#10;&#10;Description automatically generated">
            <a:extLst>
              <a:ext uri="{FF2B5EF4-FFF2-40B4-BE49-F238E27FC236}">
                <a16:creationId xmlns="" xmlns:a16="http://schemas.microsoft.com/office/drawing/2014/main" id="{7EB12D2F-22E3-FB29-DB54-46D90A713850}"/>
              </a:ext>
            </a:extLst>
          </p:cNvPr>
          <p:cNvPicPr>
            <a:picLocks noChangeAspect="1"/>
          </p:cNvPicPr>
          <p:nvPr/>
        </p:nvPicPr>
        <p:blipFill>
          <a:blip r:embed="rId4"/>
          <a:stretch>
            <a:fillRect/>
          </a:stretch>
        </p:blipFill>
        <p:spPr>
          <a:xfrm>
            <a:off x="39687" y="992189"/>
            <a:ext cx="1688042" cy="1740959"/>
          </a:xfrm>
          <a:prstGeom prst="rect">
            <a:avLst/>
          </a:prstGeom>
        </p:spPr>
      </p:pic>
      <p:pic>
        <p:nvPicPr>
          <p:cNvPr id="6" name="Picture 5" descr="A bottle of lemon essential oil&#10;&#10;Description automatically generated">
            <a:extLst>
              <a:ext uri="{FF2B5EF4-FFF2-40B4-BE49-F238E27FC236}">
                <a16:creationId xmlns="" xmlns:a16="http://schemas.microsoft.com/office/drawing/2014/main" id="{72135497-4B00-1FF1-5B49-719AC38897B6}"/>
              </a:ext>
            </a:extLst>
          </p:cNvPr>
          <p:cNvPicPr>
            <a:picLocks noChangeAspect="1"/>
          </p:cNvPicPr>
          <p:nvPr/>
        </p:nvPicPr>
        <p:blipFill>
          <a:blip r:embed="rId5"/>
          <a:stretch>
            <a:fillRect/>
          </a:stretch>
        </p:blipFill>
        <p:spPr>
          <a:xfrm>
            <a:off x="10534119" y="694268"/>
            <a:ext cx="1442511" cy="1532467"/>
          </a:xfrm>
          <a:prstGeom prst="rect">
            <a:avLst/>
          </a:prstGeom>
        </p:spPr>
      </p:pic>
      <p:pic>
        <p:nvPicPr>
          <p:cNvPr id="8" name="Picture 7" descr="Sirma Limonada – Restaurant Libanez">
            <a:extLst>
              <a:ext uri="{FF2B5EF4-FFF2-40B4-BE49-F238E27FC236}">
                <a16:creationId xmlns="" xmlns:a16="http://schemas.microsoft.com/office/drawing/2014/main" id="{811B571C-550D-6297-7E81-7C5C666E2BCB}"/>
              </a:ext>
            </a:extLst>
          </p:cNvPr>
          <p:cNvPicPr>
            <a:picLocks noChangeAspect="1"/>
          </p:cNvPicPr>
          <p:nvPr/>
        </p:nvPicPr>
        <p:blipFill>
          <a:blip r:embed="rId6"/>
          <a:stretch>
            <a:fillRect/>
          </a:stretch>
        </p:blipFill>
        <p:spPr>
          <a:xfrm>
            <a:off x="9994900" y="2120899"/>
            <a:ext cx="2139951" cy="2129368"/>
          </a:xfrm>
          <a:prstGeom prst="rect">
            <a:avLst/>
          </a:prstGeom>
        </p:spPr>
      </p:pic>
      <p:pic>
        <p:nvPicPr>
          <p:cNvPr id="10" name="Picture 9" descr="Ceai Lipton negru cu aroma Lamaie, 25 plicuri x 1.6g">
            <a:extLst>
              <a:ext uri="{FF2B5EF4-FFF2-40B4-BE49-F238E27FC236}">
                <a16:creationId xmlns="" xmlns:a16="http://schemas.microsoft.com/office/drawing/2014/main" id="{189E713B-6BF6-DBC9-C152-0DB32B98D614}"/>
              </a:ext>
            </a:extLst>
          </p:cNvPr>
          <p:cNvPicPr>
            <a:picLocks noChangeAspect="1"/>
          </p:cNvPicPr>
          <p:nvPr/>
        </p:nvPicPr>
        <p:blipFill>
          <a:blip r:embed="rId7"/>
          <a:stretch>
            <a:fillRect/>
          </a:stretch>
        </p:blipFill>
        <p:spPr>
          <a:xfrm>
            <a:off x="8396817" y="4868333"/>
            <a:ext cx="1684868" cy="1735667"/>
          </a:xfrm>
          <a:prstGeom prst="rect">
            <a:avLst/>
          </a:prstGeom>
        </p:spPr>
      </p:pic>
      <p:pic>
        <p:nvPicPr>
          <p:cNvPr id="11" name="Picture 10" descr="Sirop de lamaie, 520ml - eMAG.ro">
            <a:extLst>
              <a:ext uri="{FF2B5EF4-FFF2-40B4-BE49-F238E27FC236}">
                <a16:creationId xmlns="" xmlns:a16="http://schemas.microsoft.com/office/drawing/2014/main" id="{FA94467D-D539-2ECF-2E03-3863B84A8906}"/>
              </a:ext>
            </a:extLst>
          </p:cNvPr>
          <p:cNvPicPr>
            <a:picLocks noChangeAspect="1"/>
          </p:cNvPicPr>
          <p:nvPr/>
        </p:nvPicPr>
        <p:blipFill>
          <a:blip r:embed="rId8"/>
          <a:stretch>
            <a:fillRect/>
          </a:stretch>
        </p:blipFill>
        <p:spPr>
          <a:xfrm>
            <a:off x="9994898" y="4322233"/>
            <a:ext cx="1684868" cy="1663701"/>
          </a:xfrm>
          <a:prstGeom prst="rect">
            <a:avLst/>
          </a:prstGeom>
        </p:spPr>
      </p:pic>
      <p:pic>
        <p:nvPicPr>
          <p:cNvPr id="13" name="Picture 12" descr="Crema pentru albirea tenului cu extract de lamaie si papadie, 50ml,  Cosmetic Plant">
            <a:extLst>
              <a:ext uri="{FF2B5EF4-FFF2-40B4-BE49-F238E27FC236}">
                <a16:creationId xmlns="" xmlns:a16="http://schemas.microsoft.com/office/drawing/2014/main" id="{E2E5C9AA-5134-5DD7-F9BB-7A87FB0E6316}"/>
              </a:ext>
            </a:extLst>
          </p:cNvPr>
          <p:cNvPicPr>
            <a:picLocks noChangeAspect="1"/>
          </p:cNvPicPr>
          <p:nvPr/>
        </p:nvPicPr>
        <p:blipFill>
          <a:blip r:embed="rId9"/>
          <a:stretch>
            <a:fillRect/>
          </a:stretch>
        </p:blipFill>
        <p:spPr>
          <a:xfrm>
            <a:off x="850901" y="4653427"/>
            <a:ext cx="1748367" cy="1953813"/>
          </a:xfrm>
          <a:prstGeom prst="rect">
            <a:avLst/>
          </a:prstGeom>
        </p:spPr>
      </p:pic>
      <p:pic>
        <p:nvPicPr>
          <p:cNvPr id="14" name="Picture 13" descr="Gel de dus Cottage Lamaie, 250 ml">
            <a:extLst>
              <a:ext uri="{FF2B5EF4-FFF2-40B4-BE49-F238E27FC236}">
                <a16:creationId xmlns="" xmlns:a16="http://schemas.microsoft.com/office/drawing/2014/main" id="{3A4CD59C-B23B-DEFD-C3D9-108BAAA653AC}"/>
              </a:ext>
            </a:extLst>
          </p:cNvPr>
          <p:cNvPicPr>
            <a:picLocks noChangeAspect="1"/>
          </p:cNvPicPr>
          <p:nvPr/>
        </p:nvPicPr>
        <p:blipFill>
          <a:blip r:embed="rId10"/>
          <a:stretch>
            <a:fillRect/>
          </a:stretch>
        </p:blipFill>
        <p:spPr>
          <a:xfrm>
            <a:off x="2925232" y="4872567"/>
            <a:ext cx="1854200" cy="1854200"/>
          </a:xfrm>
          <a:prstGeom prst="rect">
            <a:avLst/>
          </a:prstGeom>
        </p:spPr>
      </p:pic>
      <p:pic>
        <p:nvPicPr>
          <p:cNvPr id="15" name="Picture 14" descr="Dulceata siciliana de lamaie Agrisicilia, 360 g - eMAG.ro">
            <a:extLst>
              <a:ext uri="{FF2B5EF4-FFF2-40B4-BE49-F238E27FC236}">
                <a16:creationId xmlns="" xmlns:a16="http://schemas.microsoft.com/office/drawing/2014/main" id="{0A34534A-29BD-2117-9853-7C307F295AB0}"/>
              </a:ext>
            </a:extLst>
          </p:cNvPr>
          <p:cNvPicPr>
            <a:picLocks noChangeAspect="1"/>
          </p:cNvPicPr>
          <p:nvPr/>
        </p:nvPicPr>
        <p:blipFill>
          <a:blip r:embed="rId11"/>
          <a:stretch>
            <a:fillRect/>
          </a:stretch>
        </p:blipFill>
        <p:spPr>
          <a:xfrm>
            <a:off x="6100235" y="4734984"/>
            <a:ext cx="2118783" cy="2118783"/>
          </a:xfrm>
          <a:prstGeom prst="rect">
            <a:avLst/>
          </a:prstGeom>
        </p:spPr>
      </p:pic>
      <p:cxnSp>
        <p:nvCxnSpPr>
          <p:cNvPr id="17" name="Straight Arrow Connector 16">
            <a:extLst>
              <a:ext uri="{FF2B5EF4-FFF2-40B4-BE49-F238E27FC236}">
                <a16:creationId xmlns="" xmlns:a16="http://schemas.microsoft.com/office/drawing/2014/main" id="{912892F3-ED18-9320-2562-E2CB074C2AA6}"/>
              </a:ext>
            </a:extLst>
          </p:cNvPr>
          <p:cNvCxnSpPr/>
          <p:nvPr/>
        </p:nvCxnSpPr>
        <p:spPr>
          <a:xfrm flipV="1">
            <a:off x="7268631" y="1452033"/>
            <a:ext cx="3009900" cy="1001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AFC77C15-A53B-C44E-7DF9-8D984FAC2051}"/>
              </a:ext>
            </a:extLst>
          </p:cNvPr>
          <p:cNvCxnSpPr>
            <a:cxnSpLocks/>
          </p:cNvCxnSpPr>
          <p:nvPr/>
        </p:nvCxnSpPr>
        <p:spPr>
          <a:xfrm flipV="1">
            <a:off x="7395632" y="2954865"/>
            <a:ext cx="3189815" cy="48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C65B8327-75B7-E805-1D22-6989EC5DEACF}"/>
              </a:ext>
            </a:extLst>
          </p:cNvPr>
          <p:cNvCxnSpPr>
            <a:cxnSpLocks/>
          </p:cNvCxnSpPr>
          <p:nvPr/>
        </p:nvCxnSpPr>
        <p:spPr>
          <a:xfrm>
            <a:off x="7363880" y="3532716"/>
            <a:ext cx="3052232" cy="104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CD2177A3-DD68-466A-1AB2-514ED99C8F3B}"/>
              </a:ext>
            </a:extLst>
          </p:cNvPr>
          <p:cNvCxnSpPr>
            <a:cxnSpLocks/>
          </p:cNvCxnSpPr>
          <p:nvPr/>
        </p:nvCxnSpPr>
        <p:spPr>
          <a:xfrm>
            <a:off x="7004047" y="3850219"/>
            <a:ext cx="1581149" cy="1549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7D47EBCC-6E0B-9086-B2B2-C5042D7D1881}"/>
              </a:ext>
            </a:extLst>
          </p:cNvPr>
          <p:cNvCxnSpPr>
            <a:cxnSpLocks/>
          </p:cNvCxnSpPr>
          <p:nvPr/>
        </p:nvCxnSpPr>
        <p:spPr>
          <a:xfrm flipH="1">
            <a:off x="5346697" y="3881964"/>
            <a:ext cx="408517" cy="1189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7515A979-746F-098D-A20C-6B4F9DE29E06}"/>
              </a:ext>
            </a:extLst>
          </p:cNvPr>
          <p:cNvCxnSpPr>
            <a:cxnSpLocks/>
          </p:cNvCxnSpPr>
          <p:nvPr/>
        </p:nvCxnSpPr>
        <p:spPr>
          <a:xfrm flipH="1">
            <a:off x="4828113" y="3956052"/>
            <a:ext cx="641349" cy="745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423EBF28-2FBA-E1B4-6869-18AD0EE6F128}"/>
              </a:ext>
            </a:extLst>
          </p:cNvPr>
          <p:cNvCxnSpPr>
            <a:cxnSpLocks/>
          </p:cNvCxnSpPr>
          <p:nvPr/>
        </p:nvCxnSpPr>
        <p:spPr>
          <a:xfrm flipH="1">
            <a:off x="2097615" y="3426886"/>
            <a:ext cx="2832097" cy="1485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9A8C8757-F21B-DDBD-0083-13FAFA7F4B27}"/>
              </a:ext>
            </a:extLst>
          </p:cNvPr>
          <p:cNvCxnSpPr>
            <a:cxnSpLocks/>
          </p:cNvCxnSpPr>
          <p:nvPr/>
        </p:nvCxnSpPr>
        <p:spPr>
          <a:xfrm flipH="1" flipV="1">
            <a:off x="1504947" y="1663697"/>
            <a:ext cx="3266014" cy="747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 xmlns:a16="http://schemas.microsoft.com/office/drawing/2014/main" id="{2057B898-6801-F7C6-ED79-08750355B26F}"/>
              </a:ext>
            </a:extLst>
          </p:cNvPr>
          <p:cNvCxnSpPr>
            <a:cxnSpLocks/>
          </p:cNvCxnSpPr>
          <p:nvPr/>
        </p:nvCxnSpPr>
        <p:spPr>
          <a:xfrm flipH="1">
            <a:off x="1748364" y="2950634"/>
            <a:ext cx="2937931" cy="480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Cauti Sare de Lamaie? Click Aici!">
            <a:extLst>
              <a:ext uri="{FF2B5EF4-FFF2-40B4-BE49-F238E27FC236}">
                <a16:creationId xmlns="" xmlns:a16="http://schemas.microsoft.com/office/drawing/2014/main" id="{AE6736DD-6E13-BF5B-3771-9F5CDE2EB4C8}"/>
              </a:ext>
            </a:extLst>
          </p:cNvPr>
          <p:cNvPicPr>
            <a:picLocks noChangeAspect="1"/>
          </p:cNvPicPr>
          <p:nvPr/>
        </p:nvPicPr>
        <p:blipFill>
          <a:blip r:embed="rId12"/>
          <a:stretch>
            <a:fillRect/>
          </a:stretch>
        </p:blipFill>
        <p:spPr>
          <a:xfrm>
            <a:off x="4840816" y="5242983"/>
            <a:ext cx="1198035" cy="1198034"/>
          </a:xfrm>
          <a:prstGeom prst="rect">
            <a:avLst/>
          </a:prstGeom>
        </p:spPr>
      </p:pic>
      <p:cxnSp>
        <p:nvCxnSpPr>
          <p:cNvPr id="28" name="Straight Arrow Connector 27">
            <a:extLst>
              <a:ext uri="{FF2B5EF4-FFF2-40B4-BE49-F238E27FC236}">
                <a16:creationId xmlns="" xmlns:a16="http://schemas.microsoft.com/office/drawing/2014/main" id="{89431178-4DE8-9328-2740-94500E0A117D}"/>
              </a:ext>
            </a:extLst>
          </p:cNvPr>
          <p:cNvCxnSpPr>
            <a:cxnSpLocks/>
          </p:cNvCxnSpPr>
          <p:nvPr/>
        </p:nvCxnSpPr>
        <p:spPr>
          <a:xfrm>
            <a:off x="6316130" y="3829047"/>
            <a:ext cx="459316" cy="1242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 xmlns:a16="http://schemas.microsoft.com/office/drawing/2014/main" id="{77FB5928-77D7-9201-7F18-BFDEDFCC6851}"/>
                  </a:ext>
                </a:extLst>
              </p14:cNvPr>
              <p14:cNvContentPartPr/>
              <p14:nvPr/>
            </p14:nvContentPartPr>
            <p14:xfrm>
              <a:off x="4831878" y="3752991"/>
              <a:ext cx="643216" cy="1447727"/>
            </p14:xfrm>
          </p:contentPart>
        </mc:Choice>
        <mc:Fallback xmlns="">
          <p:pic>
            <p:nvPicPr>
              <p:cNvPr id="29" name="Ink 28">
                <a:extLst>
                  <a:ext uri="{FF2B5EF4-FFF2-40B4-BE49-F238E27FC236}">
                    <a16:creationId xmlns:a16="http://schemas.microsoft.com/office/drawing/2014/main" id="{77FB5928-77D7-9201-7F18-BFDEDFCC6851}"/>
                  </a:ext>
                </a:extLst>
              </p:cNvPr>
              <p:cNvPicPr/>
              <p:nvPr/>
            </p:nvPicPr>
            <p:blipFill>
              <a:blip r:embed="rId14"/>
              <a:stretch>
                <a:fillRect/>
              </a:stretch>
            </p:blipFill>
            <p:spPr>
              <a:xfrm>
                <a:off x="4814251" y="3735353"/>
                <a:ext cx="678830" cy="1483362"/>
              </a:xfrm>
              <a:prstGeom prst="rect">
                <a:avLst/>
              </a:prstGeom>
            </p:spPr>
          </p:pic>
        </mc:Fallback>
      </mc:AlternateContent>
      <p:cxnSp>
        <p:nvCxnSpPr>
          <p:cNvPr id="30" name="Straight Arrow Connector 29">
            <a:extLst>
              <a:ext uri="{FF2B5EF4-FFF2-40B4-BE49-F238E27FC236}">
                <a16:creationId xmlns="" xmlns:a16="http://schemas.microsoft.com/office/drawing/2014/main" id="{B067234D-F2CF-0B28-1B1A-6A92954BAFE1}"/>
              </a:ext>
            </a:extLst>
          </p:cNvPr>
          <p:cNvCxnSpPr>
            <a:cxnSpLocks/>
          </p:cNvCxnSpPr>
          <p:nvPr/>
        </p:nvCxnSpPr>
        <p:spPr>
          <a:xfrm flipH="1">
            <a:off x="3981447" y="3850218"/>
            <a:ext cx="1223431" cy="988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747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0A8B2-8053-E48C-AA68-83BD7DCC6B56}"/>
              </a:ext>
            </a:extLst>
          </p:cNvPr>
          <p:cNvSpPr>
            <a:spLocks noGrp="1"/>
          </p:cNvSpPr>
          <p:nvPr>
            <p:ph type="title"/>
          </p:nvPr>
        </p:nvSpPr>
        <p:spPr/>
        <p:txBody>
          <a:bodyPr/>
          <a:lstStyle/>
          <a:p>
            <a:r>
              <a:rPr lang="en-GB" sz="4800" b="1" err="1">
                <a:latin typeface="Times New Roman"/>
                <a:cs typeface="Times New Roman"/>
              </a:rPr>
              <a:t>Bibliografie</a:t>
            </a:r>
            <a:r>
              <a:rPr lang="en-GB" sz="4800" b="1" dirty="0">
                <a:latin typeface="Times New Roman"/>
                <a:cs typeface="Times New Roman"/>
              </a:rPr>
              <a:t>:</a:t>
            </a:r>
          </a:p>
        </p:txBody>
      </p:sp>
      <p:sp>
        <p:nvSpPr>
          <p:cNvPr id="3" name="Content Placeholder 2">
            <a:extLst>
              <a:ext uri="{FF2B5EF4-FFF2-40B4-BE49-F238E27FC236}">
                <a16:creationId xmlns="" xmlns:a16="http://schemas.microsoft.com/office/drawing/2014/main" id="{0E881A85-62A2-6C33-7052-9417D2FFEE5E}"/>
              </a:ext>
            </a:extLst>
          </p:cNvPr>
          <p:cNvSpPr>
            <a:spLocks noGrp="1"/>
          </p:cNvSpPr>
          <p:nvPr>
            <p:ph idx="1"/>
          </p:nvPr>
        </p:nvSpPr>
        <p:spPr/>
        <p:txBody>
          <a:bodyPr vert="horz" lIns="91440" tIns="45720" rIns="91440" bIns="45720" rtlCol="0" anchor="t">
            <a:normAutofit/>
          </a:bodyPr>
          <a:lstStyle/>
          <a:p>
            <a:r>
              <a:rPr lang="en-GB" sz="2400" dirty="0">
                <a:latin typeface="Times New Roman"/>
                <a:ea typeface="+mn-lt"/>
                <a:cs typeface="+mn-lt"/>
                <a:hlinkClick r:id="rId2"/>
              </a:rPr>
              <a:t>https://intersect.org.ro/risipa-alimentara/</a:t>
            </a:r>
            <a:endParaRPr lang="en-US" dirty="0">
              <a:latin typeface="Times New Roman"/>
              <a:cs typeface="Times New Roman"/>
            </a:endParaRPr>
          </a:p>
          <a:p>
            <a:r>
              <a:rPr lang="en-GB" sz="2400" dirty="0">
                <a:latin typeface="Times New Roman"/>
                <a:cs typeface="Times New Roman"/>
                <a:hlinkClick r:id="rId3"/>
              </a:rPr>
              <a:t>https://ro.wikipedia.org/wiki/L%C4%83m%C3%A2i</a:t>
            </a:r>
            <a:endParaRPr lang="en-US"/>
          </a:p>
          <a:p>
            <a:r>
              <a:rPr lang="en-GB" sz="2400" dirty="0">
                <a:latin typeface="Times New Roman"/>
                <a:ea typeface="+mn-lt"/>
                <a:cs typeface="+mn-lt"/>
                <a:hlinkClick r:id="rId4"/>
              </a:rPr>
              <a:t>https://lasa-masafiu.eu/sanatos/lamaia/</a:t>
            </a:r>
            <a:endParaRPr lang="en-GB" sz="2400" dirty="0">
              <a:latin typeface="Times New Roman"/>
              <a:cs typeface="Times New Roman"/>
            </a:endParaRPr>
          </a:p>
          <a:p>
            <a:r>
              <a:rPr lang="en-GB" sz="2400" dirty="0">
                <a:latin typeface="Times New Roman"/>
                <a:ea typeface="+mn-lt"/>
                <a:cs typeface="+mn-lt"/>
                <a:hlinkClick r:id="rId5"/>
              </a:rPr>
              <a:t>https://www.doc.ro/dieta-si-sport/lamai-10-beneficii-miraculoase</a:t>
            </a:r>
            <a:endParaRPr lang="en-GB" sz="2400" dirty="0">
              <a:latin typeface="Times New Roman"/>
              <a:ea typeface="+mn-lt"/>
              <a:cs typeface="Times New Roman"/>
            </a:endParaRPr>
          </a:p>
          <a:p>
            <a:endParaRPr lang="en-GB" sz="2400" dirty="0">
              <a:latin typeface="Times New Roman"/>
              <a:cs typeface="Times New Roman"/>
            </a:endParaRPr>
          </a:p>
          <a:p>
            <a:endParaRPr lang="en-GB" sz="2400" dirty="0">
              <a:latin typeface="Times New Roman"/>
              <a:cs typeface="Times New Roman"/>
            </a:endParaRPr>
          </a:p>
        </p:txBody>
      </p:sp>
    </p:spTree>
    <p:extLst>
      <p:ext uri="{BB962C8B-B14F-4D97-AF65-F5344CB8AC3E}">
        <p14:creationId xmlns:p14="http://schemas.microsoft.com/office/powerpoint/2010/main" val="771868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Risipa</a:t>
            </a:r>
            <a:r>
              <a:rPr lang="en-US" dirty="0"/>
              <a:t> </a:t>
            </a:r>
            <a:r>
              <a:rPr lang="en-US" dirty="0" err="1"/>
              <a:t>berii</a:t>
            </a:r>
            <a:r>
              <a:rPr lang="en-US" dirty="0"/>
              <a:t> in </a:t>
            </a:r>
            <a:r>
              <a:rPr lang="en-US" dirty="0" err="1"/>
              <a:t>industria</a:t>
            </a:r>
            <a:r>
              <a:rPr lang="en-US" dirty="0"/>
              <a:t> </a:t>
            </a:r>
            <a:r>
              <a:rPr lang="en-US" dirty="0" err="1"/>
              <a:t>alimentara</a:t>
            </a:r>
            <a:endParaRPr lang="en-US" dirty="0"/>
          </a:p>
        </p:txBody>
      </p:sp>
      <p:sp>
        <p:nvSpPr>
          <p:cNvPr id="3" name="Subtitle 2"/>
          <p:cNvSpPr>
            <a:spLocks noGrp="1"/>
          </p:cNvSpPr>
          <p:nvPr>
            <p:ph type="subTitle" idx="1"/>
          </p:nvPr>
        </p:nvSpPr>
        <p:spPr/>
        <p:txBody>
          <a:bodyPr/>
          <a:lstStyle/>
          <a:p>
            <a:r>
              <a:rPr lang="en-US" dirty="0" err="1"/>
              <a:t>Ailenei</a:t>
            </a:r>
            <a:r>
              <a:rPr lang="en-US" dirty="0"/>
              <a:t> Tudor </a:t>
            </a:r>
            <a:r>
              <a:rPr lang="en-US" dirty="0" err="1"/>
              <a:t>Alexandru</a:t>
            </a:r>
            <a:endParaRPr lang="en-US" dirty="0"/>
          </a:p>
        </p:txBody>
      </p:sp>
    </p:spTree>
    <p:extLst>
      <p:ext uri="{BB962C8B-B14F-4D97-AF65-F5344CB8AC3E}">
        <p14:creationId xmlns:p14="http://schemas.microsoft.com/office/powerpoint/2010/main" val="293112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Producatori</a:t>
            </a:r>
            <a:r>
              <a:rPr lang="en-US" dirty="0"/>
              <a:t> de </a:t>
            </a:r>
            <a:r>
              <a:rPr lang="en-US" dirty="0" err="1"/>
              <a:t>bere</a:t>
            </a:r>
            <a:r>
              <a:rPr lang="en-US" dirty="0"/>
              <a:t> </a:t>
            </a:r>
          </a:p>
        </p:txBody>
      </p:sp>
      <p:sp>
        <p:nvSpPr>
          <p:cNvPr id="3" name="Content Placeholder 2"/>
          <p:cNvSpPr>
            <a:spLocks noGrp="1"/>
          </p:cNvSpPr>
          <p:nvPr>
            <p:ph idx="1"/>
          </p:nvPr>
        </p:nvSpPr>
        <p:spPr/>
        <p:txBody>
          <a:bodyPr>
            <a:normAutofit/>
          </a:bodyPr>
          <a:lstStyle/>
          <a:p>
            <a:r>
              <a:rPr lang="vi-VN" sz="1600" dirty="0"/>
              <a:t>Conform datelor de la Ministerul Finanţelor, liderul acestui sector este încă o dată compania URSUS BREWERIES S.A. care deţine, printre altele, mărcile Timişoreana, Ursus, Grolsch, Peroni Nastro Azzurro, Pilsner Urquell, Ciucaş, Stejar şi Azuga. Parte a grupului japonez ASAHI BREWERIES, compania a realizat în 2019 o cifră de afaceri de aproape 2 miliarde lei, ajungând la o cotă de piaţă de 44%.</a:t>
            </a:r>
            <a:endParaRPr lang="en-US" sz="1600" dirty="0"/>
          </a:p>
          <a:p>
            <a:r>
              <a:rPr lang="vi-VN" sz="1600" dirty="0"/>
              <a:t>Locul secund este ocupat de firma olandeză HEINEKEN ROMÂNIA S.A., care comercializează pe plan local mărcile Heineken, Silva, Ciuc, Golden Brau, Bucegi, Neumarkt, Harghita, Haţegana, Gambrinus, Affligem, Edelweiss, Birra Moretti, Amstel şi Desperados. În anul 2019, compania a înregistrat o cifră de afaceri de 1,2 miliarde lei, aferentă unei cote de piaţă de 27%, aceasta reuşind să marcheze trecerea de la cea mai mare pierdere netă din piaţa producătorilor de bere, de 33,8 milioane de lei în 2018, la al doilea cel mai mare profit din piaţă, de 117,5 milioane de lei în 2019, conform analiştilor KeysFin.</a:t>
            </a:r>
            <a:endParaRPr lang="en-US" sz="1600" dirty="0"/>
          </a:p>
        </p:txBody>
      </p:sp>
    </p:spTree>
    <p:extLst>
      <p:ext uri="{BB962C8B-B14F-4D97-AF65-F5344CB8AC3E}">
        <p14:creationId xmlns:p14="http://schemas.microsoft.com/office/powerpoint/2010/main" val="184189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Risipa</a:t>
            </a:r>
            <a:r>
              <a:rPr lang="en-US" dirty="0"/>
              <a:t> </a:t>
            </a:r>
            <a:r>
              <a:rPr lang="en-US" dirty="0" err="1"/>
              <a:t>alimentara</a:t>
            </a:r>
            <a:endParaRPr lang="en-US" dirty="0"/>
          </a:p>
        </p:txBody>
      </p:sp>
      <p:sp>
        <p:nvSpPr>
          <p:cNvPr id="3" name="Content Placeholder 2"/>
          <p:cNvSpPr>
            <a:spLocks noGrp="1"/>
          </p:cNvSpPr>
          <p:nvPr>
            <p:ph idx="1"/>
          </p:nvPr>
        </p:nvSpPr>
        <p:spPr/>
        <p:txBody>
          <a:bodyPr>
            <a:normAutofit/>
          </a:bodyPr>
          <a:lstStyle/>
          <a:p>
            <a:r>
              <a:rPr lang="vi-VN" sz="2000" dirty="0"/>
              <a:t>Risipa alimentară reprezintă o provocare socială, de mediu și economică. Pactul</a:t>
            </a:r>
            <a:r>
              <a:rPr lang="en-US" sz="2000" dirty="0"/>
              <a:t> </a:t>
            </a:r>
            <a:r>
              <a:rPr lang="vi-VN" sz="2000" dirty="0"/>
              <a:t>Verde al Uniunii Europene include solicitări privind acest aspect. Întrebarea cercetării</a:t>
            </a:r>
            <a:r>
              <a:rPr lang="en-US" sz="2000" dirty="0"/>
              <a:t> </a:t>
            </a:r>
            <a:r>
              <a:rPr lang="vi-VN" sz="2000" dirty="0"/>
              <a:t>noastre este: „Care sunt soluțiile referitoare la prevenirea risipei în lanțul valoric al</a:t>
            </a:r>
            <a:r>
              <a:rPr lang="en-US" sz="2000" dirty="0"/>
              <a:t> </a:t>
            </a:r>
            <a:r>
              <a:rPr lang="vi-VN" sz="2000" dirty="0"/>
              <a:t>companiilor din industria alimentară?” </a:t>
            </a:r>
            <a:endParaRPr lang="en-US" sz="2000" dirty="0"/>
          </a:p>
        </p:txBody>
      </p:sp>
    </p:spTree>
    <p:extLst>
      <p:ext uri="{BB962C8B-B14F-4D97-AF65-F5344CB8AC3E}">
        <p14:creationId xmlns:p14="http://schemas.microsoft.com/office/powerpoint/2010/main" val="101586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3A7EED1-5359-0BEB-CE71-5A17BCE6D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 y="0"/>
            <a:ext cx="12225528" cy="7325040"/>
          </a:xfrm>
          <a:prstGeom prst="rect">
            <a:avLst/>
          </a:prstGeom>
        </p:spPr>
      </p:pic>
      <p:sp>
        <p:nvSpPr>
          <p:cNvPr id="6" name="Rectangle 5">
            <a:extLst>
              <a:ext uri="{FF2B5EF4-FFF2-40B4-BE49-F238E27FC236}">
                <a16:creationId xmlns="" xmlns:a16="http://schemas.microsoft.com/office/drawing/2014/main" id="{E0971FCE-06A0-F3DD-03D9-CD378D2085A9}"/>
              </a:ext>
            </a:extLst>
          </p:cNvPr>
          <p:cNvSpPr/>
          <p:nvPr/>
        </p:nvSpPr>
        <p:spPr>
          <a:xfrm>
            <a:off x="2459736" y="1339468"/>
            <a:ext cx="7708392" cy="15385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E4A677B3-71CA-5EF6-9F36-2AFE3E8F6491}"/>
              </a:ext>
            </a:extLst>
          </p:cNvPr>
          <p:cNvSpPr>
            <a:spLocks noGrp="1"/>
          </p:cNvSpPr>
          <p:nvPr>
            <p:ph type="ctrTitle"/>
          </p:nvPr>
        </p:nvSpPr>
        <p:spPr>
          <a:xfrm>
            <a:off x="2008632" y="1085214"/>
            <a:ext cx="8610600" cy="1792795"/>
          </a:xfrm>
        </p:spPr>
        <p:txBody>
          <a:bodyPr>
            <a:normAutofit/>
          </a:bodyPr>
          <a:lstStyle/>
          <a:p>
            <a:pPr algn="ctr"/>
            <a:r>
              <a:rPr lang="ro-RO" sz="5400" dirty="0">
                <a:solidFill>
                  <a:schemeClr val="bg1"/>
                </a:solidFill>
                <a:latin typeface="Times New Roman" panose="02020603050405020304" pitchFamily="18" charset="0"/>
                <a:cs typeface="Times New Roman" panose="02020603050405020304" pitchFamily="18" charset="0"/>
              </a:rPr>
              <a:t>Risipa alimentară</a:t>
            </a:r>
            <a:br>
              <a:rPr lang="ro-RO" sz="5400" dirty="0">
                <a:solidFill>
                  <a:schemeClr val="bg1"/>
                </a:solidFill>
                <a:latin typeface="Times New Roman" panose="02020603050405020304" pitchFamily="18" charset="0"/>
                <a:cs typeface="Times New Roman" panose="02020603050405020304" pitchFamily="18" charset="0"/>
              </a:rPr>
            </a:br>
            <a:r>
              <a:rPr lang="ro-RO" sz="5400" dirty="0">
                <a:solidFill>
                  <a:schemeClr val="bg1"/>
                </a:solidFill>
                <a:latin typeface="Times New Roman" panose="02020603050405020304" pitchFamily="18" charset="0"/>
                <a:cs typeface="Times New Roman" panose="02020603050405020304" pitchFamily="18" charset="0"/>
              </a:rPr>
              <a:t>Sucul de vișine</a:t>
            </a:r>
          </a:p>
        </p:txBody>
      </p:sp>
      <p:sp>
        <p:nvSpPr>
          <p:cNvPr id="7" name="Rectangle 6">
            <a:extLst>
              <a:ext uri="{FF2B5EF4-FFF2-40B4-BE49-F238E27FC236}">
                <a16:creationId xmlns="" xmlns:a16="http://schemas.microsoft.com/office/drawing/2014/main" id="{0D21A378-F7A3-BB2C-82D7-DFA013E7687C}"/>
              </a:ext>
            </a:extLst>
          </p:cNvPr>
          <p:cNvSpPr/>
          <p:nvPr/>
        </p:nvSpPr>
        <p:spPr>
          <a:xfrm>
            <a:off x="6691086" y="5104394"/>
            <a:ext cx="5500913" cy="14538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 xmlns:a16="http://schemas.microsoft.com/office/drawing/2014/main" id="{107E3818-B579-339D-FEF1-E58A334CCA7E}"/>
              </a:ext>
            </a:extLst>
          </p:cNvPr>
          <p:cNvSpPr>
            <a:spLocks noGrp="1"/>
          </p:cNvSpPr>
          <p:nvPr>
            <p:ph type="subTitle" idx="1"/>
          </p:nvPr>
        </p:nvSpPr>
        <p:spPr>
          <a:xfrm>
            <a:off x="6851904" y="5318169"/>
            <a:ext cx="9144000" cy="1792795"/>
          </a:xfrm>
        </p:spPr>
        <p:txBody>
          <a:bodyPr>
            <a:normAutofit/>
          </a:bodyPr>
          <a:lstStyle/>
          <a:p>
            <a:pPr algn="l"/>
            <a:r>
              <a:rPr lang="ro-RO" dirty="0">
                <a:solidFill>
                  <a:schemeClr val="bg1"/>
                </a:solidFill>
                <a:latin typeface="Times New Roman" panose="02020603050405020304" pitchFamily="18" charset="0"/>
                <a:cs typeface="Times New Roman" panose="02020603050405020304" pitchFamily="18" charset="0"/>
              </a:rPr>
              <a:t>Antoneag Gabriela-Sabina</a:t>
            </a:r>
          </a:p>
          <a:p>
            <a:pPr algn="l"/>
            <a:r>
              <a:rPr lang="ro-RO" dirty="0">
                <a:solidFill>
                  <a:schemeClr val="bg1"/>
                </a:solidFill>
                <a:latin typeface="Times New Roman" panose="02020603050405020304" pitchFamily="18" charset="0"/>
                <a:cs typeface="Times New Roman" panose="02020603050405020304" pitchFamily="18" charset="0"/>
              </a:rPr>
              <a:t>Specializarea TPPA, Anul III</a:t>
            </a:r>
          </a:p>
        </p:txBody>
      </p:sp>
      <p:sp>
        <p:nvSpPr>
          <p:cNvPr id="8" name="Rectangle 7">
            <a:extLst>
              <a:ext uri="{FF2B5EF4-FFF2-40B4-BE49-F238E27FC236}">
                <a16:creationId xmlns="" xmlns:a16="http://schemas.microsoft.com/office/drawing/2014/main" id="{F8C00AB9-AAE8-5F69-B148-8168909AC2FD}"/>
              </a:ext>
            </a:extLst>
          </p:cNvPr>
          <p:cNvSpPr/>
          <p:nvPr/>
        </p:nvSpPr>
        <p:spPr>
          <a:xfrm>
            <a:off x="950976" y="5104394"/>
            <a:ext cx="3465576" cy="14538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Șef lucrări dr. Radu Steluța</a:t>
            </a:r>
          </a:p>
        </p:txBody>
      </p:sp>
    </p:spTree>
    <p:extLst>
      <p:ext uri="{BB962C8B-B14F-4D97-AF65-F5344CB8AC3E}">
        <p14:creationId xmlns:p14="http://schemas.microsoft.com/office/powerpoint/2010/main" val="238837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Ingredientele</a:t>
            </a:r>
            <a:r>
              <a:rPr lang="en-US" dirty="0"/>
              <a:t> </a:t>
            </a:r>
            <a:r>
              <a:rPr lang="en-US" dirty="0" err="1"/>
              <a:t>berii</a:t>
            </a:r>
            <a:endParaRPr lang="en-US" dirty="0"/>
          </a:p>
        </p:txBody>
      </p:sp>
      <p:sp>
        <p:nvSpPr>
          <p:cNvPr id="3" name="Content Placeholder 2"/>
          <p:cNvSpPr>
            <a:spLocks noGrp="1"/>
          </p:cNvSpPr>
          <p:nvPr>
            <p:ph idx="1"/>
          </p:nvPr>
        </p:nvSpPr>
        <p:spPr/>
        <p:txBody>
          <a:bodyPr/>
          <a:lstStyle/>
          <a:p>
            <a:r>
              <a:rPr lang="vi-VN" dirty="0"/>
              <a:t>Berea este o băutură alcoolică obținută din 4 produse naturale: drojdia de bere, malț, hamei și apă. Aceasta are aproximativ 5% alcool; așa-numita bere fără alcool are între 0 și 0,5% alcool.</a:t>
            </a:r>
          </a:p>
          <a:p>
            <a:endParaRPr lang="en-US" dirty="0"/>
          </a:p>
        </p:txBody>
      </p:sp>
    </p:spTree>
    <p:extLst>
      <p:ext uri="{BB962C8B-B14F-4D97-AF65-F5344CB8AC3E}">
        <p14:creationId xmlns:p14="http://schemas.microsoft.com/office/powerpoint/2010/main" val="2067527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Consumul</a:t>
            </a:r>
            <a:r>
              <a:rPr lang="en-US" dirty="0"/>
              <a:t> de </a:t>
            </a:r>
            <a:r>
              <a:rPr lang="en-US" dirty="0" err="1"/>
              <a:t>bere</a:t>
            </a:r>
            <a:r>
              <a:rPr lang="en-US" dirty="0"/>
              <a:t> </a:t>
            </a:r>
          </a:p>
        </p:txBody>
      </p:sp>
      <p:sp>
        <p:nvSpPr>
          <p:cNvPr id="3" name="Content Placeholder 2"/>
          <p:cNvSpPr>
            <a:spLocks noGrp="1"/>
          </p:cNvSpPr>
          <p:nvPr>
            <p:ph idx="1"/>
          </p:nvPr>
        </p:nvSpPr>
        <p:spPr/>
        <p:txBody>
          <a:bodyPr/>
          <a:lstStyle/>
          <a:p>
            <a:r>
              <a:rPr lang="vi-VN" dirty="0"/>
              <a:t>Berea în România este cea mai populară băutură alcoolică, fiind produsă pe teritoriul țării cel puțin din secolul al XIV-lea. În anul 2020, în România erau 68 de berării active, iar consumul de bere pe cap de locuitor a fost de 86 de litri pe an.</a:t>
            </a:r>
            <a:endParaRPr lang="en-US" dirty="0"/>
          </a:p>
        </p:txBody>
      </p:sp>
    </p:spTree>
    <p:extLst>
      <p:ext uri="{BB962C8B-B14F-4D97-AF65-F5344CB8AC3E}">
        <p14:creationId xmlns:p14="http://schemas.microsoft.com/office/powerpoint/2010/main" val="541595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Pierderi</a:t>
            </a:r>
            <a:r>
              <a:rPr lang="en-US" dirty="0"/>
              <a:t> in </a:t>
            </a:r>
            <a:r>
              <a:rPr lang="en-US" dirty="0" err="1"/>
              <a:t>timpul</a:t>
            </a:r>
            <a:r>
              <a:rPr lang="en-US" dirty="0"/>
              <a:t> </a:t>
            </a:r>
            <a:r>
              <a:rPr lang="en-US" dirty="0" err="1"/>
              <a:t>fabricarii</a:t>
            </a:r>
            <a:r>
              <a:rPr lang="en-US" dirty="0"/>
              <a:t> </a:t>
            </a:r>
            <a:r>
              <a:rPr lang="en-US" dirty="0" err="1"/>
              <a:t>berii</a:t>
            </a:r>
            <a:endParaRPr lang="en-US" dirty="0"/>
          </a:p>
        </p:txBody>
      </p:sp>
      <p:sp>
        <p:nvSpPr>
          <p:cNvPr id="3" name="Content Placeholder 2"/>
          <p:cNvSpPr>
            <a:spLocks noGrp="1"/>
          </p:cNvSpPr>
          <p:nvPr>
            <p:ph idx="1"/>
          </p:nvPr>
        </p:nvSpPr>
        <p:spPr/>
        <p:txBody>
          <a:bodyPr/>
          <a:lstStyle/>
          <a:p>
            <a:r>
              <a:rPr lang="en-US" dirty="0" err="1"/>
              <a:t>Odata</a:t>
            </a:r>
            <a:r>
              <a:rPr lang="en-US" dirty="0"/>
              <a:t> cu </a:t>
            </a:r>
            <a:r>
              <a:rPr lang="en-US" dirty="0" err="1"/>
              <a:t>inceperea</a:t>
            </a:r>
            <a:r>
              <a:rPr lang="en-US" dirty="0"/>
              <a:t> </a:t>
            </a:r>
            <a:r>
              <a:rPr lang="en-US" dirty="0" err="1"/>
              <a:t>procesului</a:t>
            </a:r>
            <a:r>
              <a:rPr lang="en-US" dirty="0"/>
              <a:t> </a:t>
            </a:r>
            <a:r>
              <a:rPr lang="en-US" dirty="0" err="1"/>
              <a:t>tehnologic</a:t>
            </a:r>
            <a:r>
              <a:rPr lang="en-US" dirty="0"/>
              <a:t> de </a:t>
            </a:r>
            <a:r>
              <a:rPr lang="en-US" dirty="0" err="1"/>
              <a:t>fabricare</a:t>
            </a:r>
            <a:r>
              <a:rPr lang="en-US" dirty="0"/>
              <a:t> al </a:t>
            </a:r>
            <a:r>
              <a:rPr lang="en-US" dirty="0" err="1"/>
              <a:t>berii</a:t>
            </a:r>
            <a:r>
              <a:rPr lang="en-US" dirty="0"/>
              <a:t>, stim </a:t>
            </a:r>
            <a:r>
              <a:rPr lang="en-US" dirty="0" err="1"/>
              <a:t>deja</a:t>
            </a:r>
            <a:r>
              <a:rPr lang="en-US" dirty="0"/>
              <a:t> ca v-om </a:t>
            </a:r>
            <a:r>
              <a:rPr lang="en-US" dirty="0" err="1"/>
              <a:t>inregistra</a:t>
            </a:r>
            <a:r>
              <a:rPr lang="en-US" dirty="0"/>
              <a:t> </a:t>
            </a:r>
            <a:r>
              <a:rPr lang="en-US" dirty="0" err="1"/>
              <a:t>pierderi</a:t>
            </a:r>
            <a:r>
              <a:rPr lang="en-US" dirty="0"/>
              <a:t> </a:t>
            </a:r>
            <a:r>
              <a:rPr lang="en-US" dirty="0" err="1"/>
              <a:t>destul</a:t>
            </a:r>
            <a:r>
              <a:rPr lang="en-US" dirty="0"/>
              <a:t> de </a:t>
            </a:r>
            <a:r>
              <a:rPr lang="en-US" dirty="0" err="1"/>
              <a:t>considerabile</a:t>
            </a:r>
            <a:r>
              <a:rPr lang="en-US" dirty="0"/>
              <a:t>, de la </a:t>
            </a:r>
            <a:r>
              <a:rPr lang="en-US" dirty="0" err="1"/>
              <a:t>hamei</a:t>
            </a:r>
            <a:r>
              <a:rPr lang="en-US" dirty="0"/>
              <a:t> </a:t>
            </a:r>
            <a:r>
              <a:rPr lang="en-US" dirty="0" err="1"/>
              <a:t>si</a:t>
            </a:r>
            <a:r>
              <a:rPr lang="en-US" dirty="0"/>
              <a:t> la malt </a:t>
            </a:r>
            <a:r>
              <a:rPr lang="en-US" dirty="0" err="1"/>
              <a:t>pe</a:t>
            </a:r>
            <a:r>
              <a:rPr lang="en-US" dirty="0"/>
              <a:t> care nu le v-om </a:t>
            </a:r>
            <a:r>
              <a:rPr lang="en-US" dirty="0" err="1"/>
              <a:t>mai</a:t>
            </a:r>
            <a:r>
              <a:rPr lang="en-US" dirty="0"/>
              <a:t> </a:t>
            </a:r>
            <a:r>
              <a:rPr lang="en-US" dirty="0" err="1"/>
              <a:t>putea</a:t>
            </a:r>
            <a:r>
              <a:rPr lang="en-US" dirty="0"/>
              <a:t> </a:t>
            </a:r>
            <a:r>
              <a:rPr lang="en-US" dirty="0" err="1"/>
              <a:t>folosi</a:t>
            </a:r>
            <a:r>
              <a:rPr lang="en-US" dirty="0"/>
              <a:t>, </a:t>
            </a:r>
            <a:r>
              <a:rPr lang="en-US" dirty="0" err="1"/>
              <a:t>pana</a:t>
            </a:r>
            <a:r>
              <a:rPr lang="en-US" dirty="0"/>
              <a:t> la </a:t>
            </a:r>
            <a:r>
              <a:rPr lang="en-US" dirty="0" err="1"/>
              <a:t>deseurile</a:t>
            </a:r>
            <a:r>
              <a:rPr lang="en-US" dirty="0"/>
              <a:t> </a:t>
            </a:r>
            <a:r>
              <a:rPr lang="en-US" dirty="0" err="1"/>
              <a:t>produse</a:t>
            </a:r>
            <a:r>
              <a:rPr lang="en-US" dirty="0"/>
              <a:t> in </a:t>
            </a:r>
            <a:r>
              <a:rPr lang="en-US" dirty="0" err="1"/>
              <a:t>urma</a:t>
            </a:r>
            <a:r>
              <a:rPr lang="en-US" dirty="0"/>
              <a:t> </a:t>
            </a:r>
            <a:r>
              <a:rPr lang="en-US" dirty="0" err="1"/>
              <a:t>consumului</a:t>
            </a:r>
            <a:r>
              <a:rPr lang="en-US" dirty="0"/>
              <a:t> </a:t>
            </a:r>
            <a:r>
              <a:rPr lang="en-US" dirty="0" err="1"/>
              <a:t>berii</a:t>
            </a:r>
            <a:r>
              <a:rPr lang="en-US" dirty="0"/>
              <a:t>. </a:t>
            </a:r>
          </a:p>
        </p:txBody>
      </p:sp>
    </p:spTree>
    <p:extLst>
      <p:ext uri="{BB962C8B-B14F-4D97-AF65-F5344CB8AC3E}">
        <p14:creationId xmlns:p14="http://schemas.microsoft.com/office/powerpoint/2010/main" val="1716152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Valorificarea</a:t>
            </a:r>
            <a:r>
              <a:rPr lang="en-US" dirty="0"/>
              <a:t> </a:t>
            </a:r>
            <a:r>
              <a:rPr lang="en-US" dirty="0" err="1"/>
              <a:t>pierderilor</a:t>
            </a:r>
            <a:endParaRPr lang="en-US" dirty="0"/>
          </a:p>
        </p:txBody>
      </p:sp>
      <p:sp>
        <p:nvSpPr>
          <p:cNvPr id="3" name="Content Placeholder 2"/>
          <p:cNvSpPr>
            <a:spLocks noGrp="1"/>
          </p:cNvSpPr>
          <p:nvPr>
            <p:ph idx="1"/>
          </p:nvPr>
        </p:nvSpPr>
        <p:spPr/>
        <p:txBody>
          <a:bodyPr>
            <a:normAutofit/>
          </a:bodyPr>
          <a:lstStyle/>
          <a:p>
            <a:r>
              <a:rPr lang="vi-VN" sz="1400" dirty="0"/>
              <a:t>Pastele făinoase sunt unul dintre cele mai comune, cele mai consumate, dar și cele mai versatile</a:t>
            </a:r>
            <a:r>
              <a:rPr lang="en-US" sz="1400" dirty="0"/>
              <a:t> </a:t>
            </a:r>
            <a:r>
              <a:rPr lang="vi-VN" sz="1400" dirty="0"/>
              <a:t>alimente din lume. Printre avantajele pastelor făinoase se numără termenul de valabilitate extins, o</a:t>
            </a:r>
            <a:r>
              <a:rPr lang="en-US" sz="1400" dirty="0"/>
              <a:t> </a:t>
            </a:r>
            <a:r>
              <a:rPr lang="vi-VN" sz="1400" dirty="0"/>
              <a:t>mare varietate de rețete și timpul scurt de pregătire. Pot fi obținute din făină integrală de grâu spelta</a:t>
            </a:r>
            <a:r>
              <a:rPr lang="en-US" sz="1400" dirty="0"/>
              <a:t> </a:t>
            </a:r>
            <a:r>
              <a:rPr lang="vi-VN" sz="1400" dirty="0"/>
              <a:t>și făină de borhot de malț fiind destinate persoanelor ce îşi doresc să aibă o alimentaţie sănătoasă.</a:t>
            </a:r>
            <a:endParaRPr lang="en-US" sz="1400" dirty="0"/>
          </a:p>
          <a:p>
            <a:r>
              <a:rPr lang="vi-VN" sz="1400" dirty="0"/>
              <a:t>Vafele sunt cunoscute într-o mare varietate de sortimente, obținute prin coacerea în forme</a:t>
            </a:r>
            <a:r>
              <a:rPr lang="en-US" sz="1400" dirty="0"/>
              <a:t> </a:t>
            </a:r>
            <a:r>
              <a:rPr lang="vi-VN" sz="1400" dirty="0"/>
              <a:t>speciale a unui aluat fluid obținut din făină de grâu, apă, sare, agenți de afânare și alte ingrediente</a:t>
            </a:r>
            <a:r>
              <a:rPr lang="en-US" sz="1400" dirty="0"/>
              <a:t> </a:t>
            </a:r>
            <a:r>
              <a:rPr lang="vi-VN" sz="1400" dirty="0"/>
              <a:t>folosite pentru gust și aromă, care se prezintă sub formă de foi sau diferite formate de alveole, cu</a:t>
            </a:r>
            <a:r>
              <a:rPr lang="en-US" sz="1400" dirty="0"/>
              <a:t> </a:t>
            </a:r>
            <a:r>
              <a:rPr lang="vi-VN" sz="1400" dirty="0"/>
              <a:t>porozitate mare și fără umplutură.</a:t>
            </a:r>
            <a:endParaRPr lang="en-US" sz="1400" dirty="0"/>
          </a:p>
          <a:p>
            <a:r>
              <a:rPr lang="vi-VN" sz="1400" dirty="0"/>
              <a:t>Turta dulce a fost obținută din faină de grâu cu adaos de maxim 25% borhot de malț (în mai</a:t>
            </a:r>
            <a:r>
              <a:rPr lang="en-US" sz="1400"/>
              <a:t> </a:t>
            </a:r>
            <a:r>
              <a:rPr lang="vi-VN" sz="1400"/>
              <a:t>multe variante pentru rețeta de fabricație), cu bune caracteristici senzoriale</a:t>
            </a:r>
            <a:endParaRPr lang="en-US" sz="1400" dirty="0"/>
          </a:p>
        </p:txBody>
      </p:sp>
    </p:spTree>
    <p:extLst>
      <p:ext uri="{BB962C8B-B14F-4D97-AF65-F5344CB8AC3E}">
        <p14:creationId xmlns:p14="http://schemas.microsoft.com/office/powerpoint/2010/main" val="2587568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isipa alimentară…"/>
          <p:cNvSpPr txBox="1">
            <a:spLocks noGrp="1"/>
          </p:cNvSpPr>
          <p:nvPr>
            <p:ph type="ctrTitle"/>
          </p:nvPr>
        </p:nvSpPr>
        <p:spPr>
          <a:xfrm>
            <a:off x="1885652" y="2911735"/>
            <a:ext cx="5063134" cy="1696641"/>
          </a:xfrm>
          <a:prstGeom prst="rect">
            <a:avLst/>
          </a:prstGeom>
        </p:spPr>
        <p:txBody>
          <a:bodyPr/>
          <a:lstStyle/>
          <a:p>
            <a:pPr algn="ctr"/>
            <a:r>
              <a:t>Risipa alimentară</a:t>
            </a:r>
          </a:p>
          <a:p>
            <a:pPr algn="ctr"/>
            <a:r>
              <a:t>Ciresele</a:t>
            </a:r>
          </a:p>
        </p:txBody>
      </p:sp>
      <p:sp>
        <p:nvSpPr>
          <p:cNvPr id="134" name="Eduard Horlescu…"/>
          <p:cNvSpPr txBox="1">
            <a:spLocks noGrp="1"/>
          </p:cNvSpPr>
          <p:nvPr>
            <p:ph type="subTitle" sz="quarter" idx="1"/>
          </p:nvPr>
        </p:nvSpPr>
        <p:spPr>
          <a:prstGeom prst="rect">
            <a:avLst/>
          </a:prstGeom>
        </p:spPr>
        <p:txBody>
          <a:bodyPr/>
          <a:lstStyle/>
          <a:p>
            <a:r>
              <a:t>Eduard Horlescu </a:t>
            </a:r>
          </a:p>
          <a:p>
            <a:r>
              <a:t>Specializarea TPPA, anul III</a:t>
            </a:r>
          </a:p>
          <a:p>
            <a:r>
              <a:t>Șef lucrări dr. Radu Steluța</a:t>
            </a:r>
          </a:p>
        </p:txBody>
      </p:sp>
      <p:pic>
        <p:nvPicPr>
          <p:cNvPr id="135" name="cirese-500-g-8906936975390.jpg" descr="cirese-500-g-8906936975390.jpg"/>
          <p:cNvPicPr>
            <a:picLocks noChangeAspect="1"/>
          </p:cNvPicPr>
          <p:nvPr/>
        </p:nvPicPr>
        <p:blipFill>
          <a:blip r:embed="rId2">
            <a:alphaModFix amt="89638"/>
          </a:blip>
          <a:srcRect l="12849" t="6920" r="10287" b="8134"/>
          <a:stretch>
            <a:fillRect/>
          </a:stretch>
        </p:blipFill>
        <p:spPr>
          <a:xfrm>
            <a:off x="7601064" y="106266"/>
            <a:ext cx="2472701" cy="2732719"/>
          </a:xfrm>
          <a:custGeom>
            <a:avLst/>
            <a:gdLst/>
            <a:ahLst/>
            <a:cxnLst>
              <a:cxn ang="0">
                <a:pos x="wd2" y="hd2"/>
              </a:cxn>
              <a:cxn ang="5400000">
                <a:pos x="wd2" y="hd2"/>
              </a:cxn>
              <a:cxn ang="10800000">
                <a:pos x="wd2" y="hd2"/>
              </a:cxn>
              <a:cxn ang="16200000">
                <a:pos x="wd2" y="hd2"/>
              </a:cxn>
            </a:cxnLst>
            <a:rect l="0" t="0" r="r" b="b"/>
            <a:pathLst>
              <a:path w="21545" h="21522" extrusionOk="0">
                <a:moveTo>
                  <a:pt x="9908" y="12"/>
                </a:moveTo>
                <a:cubicBezTo>
                  <a:pt x="9889" y="29"/>
                  <a:pt x="9842" y="31"/>
                  <a:pt x="9789" y="21"/>
                </a:cubicBezTo>
                <a:cubicBezTo>
                  <a:pt x="9657" y="-5"/>
                  <a:pt x="9472" y="61"/>
                  <a:pt x="9385" y="164"/>
                </a:cubicBezTo>
                <a:cubicBezTo>
                  <a:pt x="9345" y="211"/>
                  <a:pt x="9298" y="249"/>
                  <a:pt x="9278" y="249"/>
                </a:cubicBezTo>
                <a:cubicBezTo>
                  <a:pt x="9259" y="249"/>
                  <a:pt x="9227" y="266"/>
                  <a:pt x="9208" y="287"/>
                </a:cubicBezTo>
                <a:cubicBezTo>
                  <a:pt x="9189" y="307"/>
                  <a:pt x="9150" y="324"/>
                  <a:pt x="9123" y="324"/>
                </a:cubicBezTo>
                <a:cubicBezTo>
                  <a:pt x="9092" y="324"/>
                  <a:pt x="9068" y="351"/>
                  <a:pt x="9057" y="394"/>
                </a:cubicBezTo>
                <a:cubicBezTo>
                  <a:pt x="9047" y="433"/>
                  <a:pt x="9011" y="523"/>
                  <a:pt x="8979" y="596"/>
                </a:cubicBezTo>
                <a:cubicBezTo>
                  <a:pt x="8925" y="719"/>
                  <a:pt x="8925" y="736"/>
                  <a:pt x="8965" y="812"/>
                </a:cubicBezTo>
                <a:cubicBezTo>
                  <a:pt x="9046" y="970"/>
                  <a:pt x="9040" y="1330"/>
                  <a:pt x="8955" y="1421"/>
                </a:cubicBezTo>
                <a:cubicBezTo>
                  <a:pt x="8918" y="1459"/>
                  <a:pt x="8775" y="1367"/>
                  <a:pt x="8760" y="1295"/>
                </a:cubicBezTo>
                <a:cubicBezTo>
                  <a:pt x="8748" y="1234"/>
                  <a:pt x="8732" y="1223"/>
                  <a:pt x="8629" y="1216"/>
                </a:cubicBezTo>
                <a:cubicBezTo>
                  <a:pt x="8534" y="1210"/>
                  <a:pt x="8504" y="1219"/>
                  <a:pt x="8478" y="1262"/>
                </a:cubicBezTo>
                <a:cubicBezTo>
                  <a:pt x="8442" y="1324"/>
                  <a:pt x="8328" y="1373"/>
                  <a:pt x="8230" y="1368"/>
                </a:cubicBezTo>
                <a:cubicBezTo>
                  <a:pt x="8193" y="1366"/>
                  <a:pt x="8146" y="1377"/>
                  <a:pt x="8126" y="1392"/>
                </a:cubicBezTo>
                <a:cubicBezTo>
                  <a:pt x="8105" y="1408"/>
                  <a:pt x="8068" y="1414"/>
                  <a:pt x="8043" y="1405"/>
                </a:cubicBezTo>
                <a:cubicBezTo>
                  <a:pt x="8018" y="1397"/>
                  <a:pt x="7965" y="1410"/>
                  <a:pt x="7924" y="1436"/>
                </a:cubicBezTo>
                <a:cubicBezTo>
                  <a:pt x="7836" y="1492"/>
                  <a:pt x="7593" y="1526"/>
                  <a:pt x="7567" y="1487"/>
                </a:cubicBezTo>
                <a:cubicBezTo>
                  <a:pt x="7555" y="1470"/>
                  <a:pt x="7527" y="1479"/>
                  <a:pt x="7489" y="1511"/>
                </a:cubicBezTo>
                <a:cubicBezTo>
                  <a:pt x="7456" y="1538"/>
                  <a:pt x="7369" y="1584"/>
                  <a:pt x="7297" y="1612"/>
                </a:cubicBezTo>
                <a:cubicBezTo>
                  <a:pt x="7159" y="1666"/>
                  <a:pt x="7124" y="1704"/>
                  <a:pt x="7092" y="1838"/>
                </a:cubicBezTo>
                <a:cubicBezTo>
                  <a:pt x="7077" y="1903"/>
                  <a:pt x="7083" y="1922"/>
                  <a:pt x="7117" y="1922"/>
                </a:cubicBezTo>
                <a:cubicBezTo>
                  <a:pt x="7175" y="1922"/>
                  <a:pt x="7203" y="1971"/>
                  <a:pt x="7165" y="2005"/>
                </a:cubicBezTo>
                <a:cubicBezTo>
                  <a:pt x="7148" y="2021"/>
                  <a:pt x="7134" y="2050"/>
                  <a:pt x="7134" y="2071"/>
                </a:cubicBezTo>
                <a:cubicBezTo>
                  <a:pt x="7134" y="2093"/>
                  <a:pt x="7051" y="2185"/>
                  <a:pt x="6951" y="2276"/>
                </a:cubicBezTo>
                <a:cubicBezTo>
                  <a:pt x="6318" y="2850"/>
                  <a:pt x="5747" y="3409"/>
                  <a:pt x="5446" y="3748"/>
                </a:cubicBezTo>
                <a:cubicBezTo>
                  <a:pt x="5243" y="3977"/>
                  <a:pt x="4870" y="4558"/>
                  <a:pt x="4683" y="4937"/>
                </a:cubicBezTo>
                <a:cubicBezTo>
                  <a:pt x="4638" y="5027"/>
                  <a:pt x="4574" y="5157"/>
                  <a:pt x="4539" y="5227"/>
                </a:cubicBezTo>
                <a:cubicBezTo>
                  <a:pt x="4429" y="5451"/>
                  <a:pt x="4141" y="6180"/>
                  <a:pt x="4036" y="6500"/>
                </a:cubicBezTo>
                <a:cubicBezTo>
                  <a:pt x="3920" y="6856"/>
                  <a:pt x="3849" y="7170"/>
                  <a:pt x="3783" y="7621"/>
                </a:cubicBezTo>
                <a:cubicBezTo>
                  <a:pt x="3695" y="8221"/>
                  <a:pt x="3728" y="9471"/>
                  <a:pt x="3854" y="10359"/>
                </a:cubicBezTo>
                <a:cubicBezTo>
                  <a:pt x="3885" y="10576"/>
                  <a:pt x="3923" y="11146"/>
                  <a:pt x="3924" y="11409"/>
                </a:cubicBezTo>
                <a:lnTo>
                  <a:pt x="3924" y="11587"/>
                </a:lnTo>
                <a:lnTo>
                  <a:pt x="3730" y="11671"/>
                </a:lnTo>
                <a:cubicBezTo>
                  <a:pt x="3502" y="11769"/>
                  <a:pt x="3203" y="11863"/>
                  <a:pt x="2952" y="11915"/>
                </a:cubicBezTo>
                <a:cubicBezTo>
                  <a:pt x="1603" y="12194"/>
                  <a:pt x="1200" y="12368"/>
                  <a:pt x="746" y="12867"/>
                </a:cubicBezTo>
                <a:cubicBezTo>
                  <a:pt x="398" y="13250"/>
                  <a:pt x="186" y="13644"/>
                  <a:pt x="66" y="14137"/>
                </a:cubicBezTo>
                <a:cubicBezTo>
                  <a:pt x="11" y="14360"/>
                  <a:pt x="1" y="14473"/>
                  <a:pt x="0" y="14893"/>
                </a:cubicBezTo>
                <a:cubicBezTo>
                  <a:pt x="-1" y="15435"/>
                  <a:pt x="26" y="15599"/>
                  <a:pt x="197" y="16121"/>
                </a:cubicBezTo>
                <a:cubicBezTo>
                  <a:pt x="490" y="17016"/>
                  <a:pt x="912" y="17630"/>
                  <a:pt x="1792" y="18440"/>
                </a:cubicBezTo>
                <a:cubicBezTo>
                  <a:pt x="2011" y="18642"/>
                  <a:pt x="2200" y="18828"/>
                  <a:pt x="2210" y="18853"/>
                </a:cubicBezTo>
                <a:cubicBezTo>
                  <a:pt x="2222" y="18882"/>
                  <a:pt x="2193" y="18960"/>
                  <a:pt x="2132" y="19062"/>
                </a:cubicBezTo>
                <a:cubicBezTo>
                  <a:pt x="2079" y="19151"/>
                  <a:pt x="2020" y="19250"/>
                  <a:pt x="2001" y="19282"/>
                </a:cubicBezTo>
                <a:cubicBezTo>
                  <a:pt x="1952" y="19368"/>
                  <a:pt x="1927" y="19408"/>
                  <a:pt x="1865" y="19493"/>
                </a:cubicBezTo>
                <a:cubicBezTo>
                  <a:pt x="1830" y="19541"/>
                  <a:pt x="1809" y="19606"/>
                  <a:pt x="1811" y="19671"/>
                </a:cubicBezTo>
                <a:cubicBezTo>
                  <a:pt x="1814" y="19733"/>
                  <a:pt x="1796" y="19800"/>
                  <a:pt x="1765" y="19842"/>
                </a:cubicBezTo>
                <a:cubicBezTo>
                  <a:pt x="1719" y="19906"/>
                  <a:pt x="1717" y="19931"/>
                  <a:pt x="1748" y="20115"/>
                </a:cubicBezTo>
                <a:cubicBezTo>
                  <a:pt x="1767" y="20226"/>
                  <a:pt x="1815" y="20372"/>
                  <a:pt x="1853" y="20440"/>
                </a:cubicBezTo>
                <a:cubicBezTo>
                  <a:pt x="1890" y="20508"/>
                  <a:pt x="1921" y="20588"/>
                  <a:pt x="1921" y="20618"/>
                </a:cubicBezTo>
                <a:cubicBezTo>
                  <a:pt x="1921" y="20648"/>
                  <a:pt x="1959" y="20708"/>
                  <a:pt x="2006" y="20750"/>
                </a:cubicBezTo>
                <a:cubicBezTo>
                  <a:pt x="2082" y="20819"/>
                  <a:pt x="2102" y="20826"/>
                  <a:pt x="2208" y="20811"/>
                </a:cubicBezTo>
                <a:cubicBezTo>
                  <a:pt x="2431" y="20781"/>
                  <a:pt x="2592" y="20654"/>
                  <a:pt x="2592" y="20508"/>
                </a:cubicBezTo>
                <a:cubicBezTo>
                  <a:pt x="2592" y="20455"/>
                  <a:pt x="2718" y="20205"/>
                  <a:pt x="2789" y="20115"/>
                </a:cubicBezTo>
                <a:cubicBezTo>
                  <a:pt x="2820" y="20075"/>
                  <a:pt x="2844" y="20016"/>
                  <a:pt x="2842" y="19983"/>
                </a:cubicBezTo>
                <a:cubicBezTo>
                  <a:pt x="2841" y="19950"/>
                  <a:pt x="2861" y="19873"/>
                  <a:pt x="2886" y="19811"/>
                </a:cubicBezTo>
                <a:cubicBezTo>
                  <a:pt x="2928" y="19709"/>
                  <a:pt x="2927" y="19692"/>
                  <a:pt x="2886" y="19614"/>
                </a:cubicBezTo>
                <a:cubicBezTo>
                  <a:pt x="2836" y="19517"/>
                  <a:pt x="2855" y="19307"/>
                  <a:pt x="2915" y="19286"/>
                </a:cubicBezTo>
                <a:cubicBezTo>
                  <a:pt x="2934" y="19280"/>
                  <a:pt x="3074" y="19334"/>
                  <a:pt x="3226" y="19409"/>
                </a:cubicBezTo>
                <a:cubicBezTo>
                  <a:pt x="4050" y="19815"/>
                  <a:pt x="4799" y="19982"/>
                  <a:pt x="5500" y="19913"/>
                </a:cubicBezTo>
                <a:cubicBezTo>
                  <a:pt x="6063" y="19857"/>
                  <a:pt x="7389" y="19599"/>
                  <a:pt x="7722" y="19480"/>
                </a:cubicBezTo>
                <a:cubicBezTo>
                  <a:pt x="8194" y="19311"/>
                  <a:pt x="8652" y="19033"/>
                  <a:pt x="9089" y="18651"/>
                </a:cubicBezTo>
                <a:cubicBezTo>
                  <a:pt x="9280" y="18484"/>
                  <a:pt x="9338" y="18446"/>
                  <a:pt x="9363" y="18471"/>
                </a:cubicBezTo>
                <a:cubicBezTo>
                  <a:pt x="9381" y="18488"/>
                  <a:pt x="9464" y="18639"/>
                  <a:pt x="9546" y="18805"/>
                </a:cubicBezTo>
                <a:cubicBezTo>
                  <a:pt x="9811" y="19342"/>
                  <a:pt x="10063" y="19671"/>
                  <a:pt x="10504" y="20053"/>
                </a:cubicBezTo>
                <a:cubicBezTo>
                  <a:pt x="10945" y="20436"/>
                  <a:pt x="11342" y="20685"/>
                  <a:pt x="11909" y="20935"/>
                </a:cubicBezTo>
                <a:cubicBezTo>
                  <a:pt x="12484" y="21187"/>
                  <a:pt x="13157" y="21367"/>
                  <a:pt x="13959" y="21482"/>
                </a:cubicBezTo>
                <a:cubicBezTo>
                  <a:pt x="14381" y="21542"/>
                  <a:pt x="15295" y="21534"/>
                  <a:pt x="15612" y="21469"/>
                </a:cubicBezTo>
                <a:cubicBezTo>
                  <a:pt x="16163" y="21354"/>
                  <a:pt x="16666" y="21162"/>
                  <a:pt x="17105" y="20895"/>
                </a:cubicBezTo>
                <a:cubicBezTo>
                  <a:pt x="17225" y="20822"/>
                  <a:pt x="17481" y="20620"/>
                  <a:pt x="17674" y="20444"/>
                </a:cubicBezTo>
                <a:cubicBezTo>
                  <a:pt x="17993" y="20155"/>
                  <a:pt x="18135" y="20004"/>
                  <a:pt x="18788" y="19247"/>
                </a:cubicBezTo>
                <a:cubicBezTo>
                  <a:pt x="18899" y="19117"/>
                  <a:pt x="19073" y="18919"/>
                  <a:pt x="19174" y="18807"/>
                </a:cubicBezTo>
                <a:cubicBezTo>
                  <a:pt x="19678" y="18254"/>
                  <a:pt x="19944" y="17793"/>
                  <a:pt x="20074" y="17249"/>
                </a:cubicBezTo>
                <a:cubicBezTo>
                  <a:pt x="20145" y="16948"/>
                  <a:pt x="20146" y="16294"/>
                  <a:pt x="20074" y="15946"/>
                </a:cubicBezTo>
                <a:cubicBezTo>
                  <a:pt x="19946" y="15331"/>
                  <a:pt x="19637" y="14691"/>
                  <a:pt x="19138" y="14007"/>
                </a:cubicBezTo>
                <a:cubicBezTo>
                  <a:pt x="18964" y="13769"/>
                  <a:pt x="18830" y="13630"/>
                  <a:pt x="18423" y="13262"/>
                </a:cubicBezTo>
                <a:lnTo>
                  <a:pt x="17922" y="12809"/>
                </a:lnTo>
                <a:lnTo>
                  <a:pt x="17949" y="12552"/>
                </a:lnTo>
                <a:cubicBezTo>
                  <a:pt x="17989" y="12168"/>
                  <a:pt x="17988" y="12027"/>
                  <a:pt x="17941" y="11631"/>
                </a:cubicBezTo>
                <a:cubicBezTo>
                  <a:pt x="17859" y="10925"/>
                  <a:pt x="17597" y="10190"/>
                  <a:pt x="17258" y="9715"/>
                </a:cubicBezTo>
                <a:cubicBezTo>
                  <a:pt x="17086" y="9474"/>
                  <a:pt x="16768" y="9143"/>
                  <a:pt x="16563" y="8994"/>
                </a:cubicBezTo>
                <a:cubicBezTo>
                  <a:pt x="16012" y="8595"/>
                  <a:pt x="15450" y="8435"/>
                  <a:pt x="14268" y="8344"/>
                </a:cubicBezTo>
                <a:cubicBezTo>
                  <a:pt x="13679" y="8298"/>
                  <a:pt x="13564" y="8283"/>
                  <a:pt x="12797" y="8152"/>
                </a:cubicBezTo>
                <a:cubicBezTo>
                  <a:pt x="12040" y="8024"/>
                  <a:pt x="11659" y="7994"/>
                  <a:pt x="11236" y="8027"/>
                </a:cubicBezTo>
                <a:cubicBezTo>
                  <a:pt x="11054" y="8041"/>
                  <a:pt x="10872" y="8059"/>
                  <a:pt x="10832" y="8067"/>
                </a:cubicBezTo>
                <a:cubicBezTo>
                  <a:pt x="10754" y="8081"/>
                  <a:pt x="10725" y="8056"/>
                  <a:pt x="10484" y="7777"/>
                </a:cubicBezTo>
                <a:cubicBezTo>
                  <a:pt x="10257" y="7513"/>
                  <a:pt x="9802" y="6777"/>
                  <a:pt x="9728" y="6557"/>
                </a:cubicBezTo>
                <a:cubicBezTo>
                  <a:pt x="9716" y="6522"/>
                  <a:pt x="9658" y="6392"/>
                  <a:pt x="9599" y="6267"/>
                </a:cubicBezTo>
                <a:cubicBezTo>
                  <a:pt x="9441" y="5927"/>
                  <a:pt x="9239" y="5316"/>
                  <a:pt x="9183" y="5012"/>
                </a:cubicBezTo>
                <a:cubicBezTo>
                  <a:pt x="9167" y="4921"/>
                  <a:pt x="9133" y="4740"/>
                  <a:pt x="9108" y="4607"/>
                </a:cubicBezTo>
                <a:cubicBezTo>
                  <a:pt x="9083" y="4475"/>
                  <a:pt x="9055" y="4162"/>
                  <a:pt x="9047" y="3911"/>
                </a:cubicBezTo>
                <a:cubicBezTo>
                  <a:pt x="9035" y="3495"/>
                  <a:pt x="9040" y="3419"/>
                  <a:pt x="9108" y="3073"/>
                </a:cubicBezTo>
                <a:cubicBezTo>
                  <a:pt x="9191" y="2654"/>
                  <a:pt x="9214" y="2605"/>
                  <a:pt x="9295" y="2671"/>
                </a:cubicBezTo>
                <a:cubicBezTo>
                  <a:pt x="9324" y="2695"/>
                  <a:pt x="9349" y="2735"/>
                  <a:pt x="9349" y="2759"/>
                </a:cubicBezTo>
                <a:cubicBezTo>
                  <a:pt x="9349" y="2783"/>
                  <a:pt x="9367" y="2808"/>
                  <a:pt x="9390" y="2816"/>
                </a:cubicBezTo>
                <a:cubicBezTo>
                  <a:pt x="9413" y="2824"/>
                  <a:pt x="9433" y="2851"/>
                  <a:pt x="9434" y="2876"/>
                </a:cubicBezTo>
                <a:cubicBezTo>
                  <a:pt x="9435" y="2900"/>
                  <a:pt x="9472" y="2950"/>
                  <a:pt x="9517" y="2983"/>
                </a:cubicBezTo>
                <a:cubicBezTo>
                  <a:pt x="9582" y="3032"/>
                  <a:pt x="9592" y="3054"/>
                  <a:pt x="9570" y="3091"/>
                </a:cubicBezTo>
                <a:cubicBezTo>
                  <a:pt x="9549" y="3126"/>
                  <a:pt x="9552" y="3137"/>
                  <a:pt x="9582" y="3137"/>
                </a:cubicBezTo>
                <a:cubicBezTo>
                  <a:pt x="9622" y="3137"/>
                  <a:pt x="9714" y="3243"/>
                  <a:pt x="9723" y="3300"/>
                </a:cubicBezTo>
                <a:cubicBezTo>
                  <a:pt x="9729" y="3334"/>
                  <a:pt x="9864" y="3493"/>
                  <a:pt x="9993" y="3618"/>
                </a:cubicBezTo>
                <a:cubicBezTo>
                  <a:pt x="10039" y="3663"/>
                  <a:pt x="10076" y="3709"/>
                  <a:pt x="10076" y="3722"/>
                </a:cubicBezTo>
                <a:cubicBezTo>
                  <a:pt x="10076" y="3734"/>
                  <a:pt x="10103" y="3746"/>
                  <a:pt x="10134" y="3746"/>
                </a:cubicBezTo>
                <a:cubicBezTo>
                  <a:pt x="10168" y="3746"/>
                  <a:pt x="10202" y="3769"/>
                  <a:pt x="10217" y="3805"/>
                </a:cubicBezTo>
                <a:cubicBezTo>
                  <a:pt x="10231" y="3838"/>
                  <a:pt x="10261" y="3871"/>
                  <a:pt x="10285" y="3880"/>
                </a:cubicBezTo>
                <a:cubicBezTo>
                  <a:pt x="10309" y="3888"/>
                  <a:pt x="10329" y="3913"/>
                  <a:pt x="10329" y="3935"/>
                </a:cubicBezTo>
                <a:cubicBezTo>
                  <a:pt x="10329" y="3962"/>
                  <a:pt x="10349" y="3973"/>
                  <a:pt x="10392" y="3968"/>
                </a:cubicBezTo>
                <a:cubicBezTo>
                  <a:pt x="10442" y="3962"/>
                  <a:pt x="10458" y="3974"/>
                  <a:pt x="10465" y="4027"/>
                </a:cubicBezTo>
                <a:cubicBezTo>
                  <a:pt x="10470" y="4064"/>
                  <a:pt x="10498" y="4115"/>
                  <a:pt x="10528" y="4139"/>
                </a:cubicBezTo>
                <a:cubicBezTo>
                  <a:pt x="10558" y="4164"/>
                  <a:pt x="10581" y="4199"/>
                  <a:pt x="10581" y="4216"/>
                </a:cubicBezTo>
                <a:cubicBezTo>
                  <a:pt x="10581" y="4260"/>
                  <a:pt x="10723" y="4385"/>
                  <a:pt x="10815" y="4423"/>
                </a:cubicBezTo>
                <a:cubicBezTo>
                  <a:pt x="10856" y="4440"/>
                  <a:pt x="10890" y="4466"/>
                  <a:pt x="10890" y="4480"/>
                </a:cubicBezTo>
                <a:cubicBezTo>
                  <a:pt x="10890" y="4494"/>
                  <a:pt x="10919" y="4501"/>
                  <a:pt x="10953" y="4497"/>
                </a:cubicBezTo>
                <a:cubicBezTo>
                  <a:pt x="10999" y="4493"/>
                  <a:pt x="11015" y="4506"/>
                  <a:pt x="11012" y="4539"/>
                </a:cubicBezTo>
                <a:cubicBezTo>
                  <a:pt x="11009" y="4567"/>
                  <a:pt x="11022" y="4580"/>
                  <a:pt x="11043" y="4572"/>
                </a:cubicBezTo>
                <a:cubicBezTo>
                  <a:pt x="11091" y="4556"/>
                  <a:pt x="11199" y="4624"/>
                  <a:pt x="11199" y="4671"/>
                </a:cubicBezTo>
                <a:cubicBezTo>
                  <a:pt x="11199" y="4698"/>
                  <a:pt x="11217" y="4705"/>
                  <a:pt x="11267" y="4693"/>
                </a:cubicBezTo>
                <a:cubicBezTo>
                  <a:pt x="11323" y="4680"/>
                  <a:pt x="11343" y="4689"/>
                  <a:pt x="11364" y="4737"/>
                </a:cubicBezTo>
                <a:cubicBezTo>
                  <a:pt x="11379" y="4770"/>
                  <a:pt x="11393" y="4786"/>
                  <a:pt x="11394" y="4772"/>
                </a:cubicBezTo>
                <a:cubicBezTo>
                  <a:pt x="11396" y="4735"/>
                  <a:pt x="11706" y="5039"/>
                  <a:pt x="11734" y="5106"/>
                </a:cubicBezTo>
                <a:cubicBezTo>
                  <a:pt x="11747" y="5138"/>
                  <a:pt x="11776" y="5163"/>
                  <a:pt x="11800" y="5163"/>
                </a:cubicBezTo>
                <a:cubicBezTo>
                  <a:pt x="11823" y="5163"/>
                  <a:pt x="11867" y="5207"/>
                  <a:pt x="11897" y="5260"/>
                </a:cubicBezTo>
                <a:cubicBezTo>
                  <a:pt x="11927" y="5313"/>
                  <a:pt x="11970" y="5372"/>
                  <a:pt x="11994" y="5390"/>
                </a:cubicBezTo>
                <a:cubicBezTo>
                  <a:pt x="12018" y="5408"/>
                  <a:pt x="12038" y="5440"/>
                  <a:pt x="12038" y="5460"/>
                </a:cubicBezTo>
                <a:cubicBezTo>
                  <a:pt x="12038" y="5541"/>
                  <a:pt x="12264" y="5805"/>
                  <a:pt x="12393" y="5873"/>
                </a:cubicBezTo>
                <a:cubicBezTo>
                  <a:pt x="12444" y="5901"/>
                  <a:pt x="12488" y="5936"/>
                  <a:pt x="12488" y="5952"/>
                </a:cubicBezTo>
                <a:cubicBezTo>
                  <a:pt x="12488" y="5978"/>
                  <a:pt x="12549" y="6039"/>
                  <a:pt x="12762" y="6227"/>
                </a:cubicBezTo>
                <a:cubicBezTo>
                  <a:pt x="12786" y="6248"/>
                  <a:pt x="12820" y="6283"/>
                  <a:pt x="12840" y="6304"/>
                </a:cubicBezTo>
                <a:cubicBezTo>
                  <a:pt x="13061" y="6533"/>
                  <a:pt x="13220" y="6676"/>
                  <a:pt x="13307" y="6726"/>
                </a:cubicBezTo>
                <a:cubicBezTo>
                  <a:pt x="13365" y="6759"/>
                  <a:pt x="13412" y="6805"/>
                  <a:pt x="13412" y="6829"/>
                </a:cubicBezTo>
                <a:cubicBezTo>
                  <a:pt x="13412" y="6854"/>
                  <a:pt x="13454" y="6912"/>
                  <a:pt x="13504" y="6957"/>
                </a:cubicBezTo>
                <a:cubicBezTo>
                  <a:pt x="13866" y="7283"/>
                  <a:pt x="14005" y="7394"/>
                  <a:pt x="14054" y="7394"/>
                </a:cubicBezTo>
                <a:cubicBezTo>
                  <a:pt x="14086" y="7394"/>
                  <a:pt x="14132" y="7425"/>
                  <a:pt x="14161" y="7469"/>
                </a:cubicBezTo>
                <a:cubicBezTo>
                  <a:pt x="14188" y="7511"/>
                  <a:pt x="14224" y="7546"/>
                  <a:pt x="14241" y="7546"/>
                </a:cubicBezTo>
                <a:cubicBezTo>
                  <a:pt x="14258" y="7546"/>
                  <a:pt x="14299" y="7579"/>
                  <a:pt x="14333" y="7621"/>
                </a:cubicBezTo>
                <a:cubicBezTo>
                  <a:pt x="14367" y="7662"/>
                  <a:pt x="14419" y="7697"/>
                  <a:pt x="14447" y="7697"/>
                </a:cubicBezTo>
                <a:cubicBezTo>
                  <a:pt x="14476" y="7697"/>
                  <a:pt x="14530" y="7720"/>
                  <a:pt x="14569" y="7748"/>
                </a:cubicBezTo>
                <a:cubicBezTo>
                  <a:pt x="14608" y="7776"/>
                  <a:pt x="14649" y="7799"/>
                  <a:pt x="14661" y="7799"/>
                </a:cubicBezTo>
                <a:cubicBezTo>
                  <a:pt x="14673" y="7799"/>
                  <a:pt x="14710" y="7821"/>
                  <a:pt x="14742" y="7847"/>
                </a:cubicBezTo>
                <a:cubicBezTo>
                  <a:pt x="14826" y="7917"/>
                  <a:pt x="14912" y="7934"/>
                  <a:pt x="14953" y="7889"/>
                </a:cubicBezTo>
                <a:cubicBezTo>
                  <a:pt x="14984" y="7855"/>
                  <a:pt x="14999" y="7860"/>
                  <a:pt x="15067" y="7926"/>
                </a:cubicBezTo>
                <a:cubicBezTo>
                  <a:pt x="15110" y="7968"/>
                  <a:pt x="15172" y="8001"/>
                  <a:pt x="15204" y="8001"/>
                </a:cubicBezTo>
                <a:cubicBezTo>
                  <a:pt x="15235" y="8001"/>
                  <a:pt x="15307" y="8030"/>
                  <a:pt x="15364" y="8064"/>
                </a:cubicBezTo>
                <a:cubicBezTo>
                  <a:pt x="15474" y="8132"/>
                  <a:pt x="15542" y="8143"/>
                  <a:pt x="15588" y="8102"/>
                </a:cubicBezTo>
                <a:cubicBezTo>
                  <a:pt x="15607" y="8084"/>
                  <a:pt x="15638" y="8098"/>
                  <a:pt x="15683" y="8141"/>
                </a:cubicBezTo>
                <a:cubicBezTo>
                  <a:pt x="15722" y="8180"/>
                  <a:pt x="15779" y="8205"/>
                  <a:pt x="15826" y="8205"/>
                </a:cubicBezTo>
                <a:cubicBezTo>
                  <a:pt x="15869" y="8205"/>
                  <a:pt x="15910" y="8215"/>
                  <a:pt x="15918" y="8227"/>
                </a:cubicBezTo>
                <a:cubicBezTo>
                  <a:pt x="15927" y="8239"/>
                  <a:pt x="15970" y="8257"/>
                  <a:pt x="16011" y="8267"/>
                </a:cubicBezTo>
                <a:cubicBezTo>
                  <a:pt x="16071" y="8280"/>
                  <a:pt x="16097" y="8270"/>
                  <a:pt x="16147" y="8214"/>
                </a:cubicBezTo>
                <a:cubicBezTo>
                  <a:pt x="16208" y="8144"/>
                  <a:pt x="16208" y="8145"/>
                  <a:pt x="16239" y="8199"/>
                </a:cubicBezTo>
                <a:cubicBezTo>
                  <a:pt x="16270" y="8250"/>
                  <a:pt x="16330" y="8265"/>
                  <a:pt x="16597" y="8293"/>
                </a:cubicBezTo>
                <a:cubicBezTo>
                  <a:pt x="16727" y="8307"/>
                  <a:pt x="16814" y="8321"/>
                  <a:pt x="16884" y="8341"/>
                </a:cubicBezTo>
                <a:cubicBezTo>
                  <a:pt x="16974" y="8368"/>
                  <a:pt x="17087" y="8339"/>
                  <a:pt x="17068" y="8295"/>
                </a:cubicBezTo>
                <a:cubicBezTo>
                  <a:pt x="17042" y="8232"/>
                  <a:pt x="17110" y="8225"/>
                  <a:pt x="17195" y="8282"/>
                </a:cubicBezTo>
                <a:cubicBezTo>
                  <a:pt x="17264" y="8328"/>
                  <a:pt x="17319" y="8339"/>
                  <a:pt x="17511" y="8341"/>
                </a:cubicBezTo>
                <a:cubicBezTo>
                  <a:pt x="17639" y="8343"/>
                  <a:pt x="17757" y="8353"/>
                  <a:pt x="17776" y="8363"/>
                </a:cubicBezTo>
                <a:cubicBezTo>
                  <a:pt x="17832" y="8395"/>
                  <a:pt x="17947" y="8357"/>
                  <a:pt x="17963" y="8300"/>
                </a:cubicBezTo>
                <a:cubicBezTo>
                  <a:pt x="17979" y="8247"/>
                  <a:pt x="17979" y="8246"/>
                  <a:pt x="18039" y="8295"/>
                </a:cubicBezTo>
                <a:cubicBezTo>
                  <a:pt x="18086" y="8334"/>
                  <a:pt x="18143" y="8344"/>
                  <a:pt x="18313" y="8346"/>
                </a:cubicBezTo>
                <a:cubicBezTo>
                  <a:pt x="18431" y="8347"/>
                  <a:pt x="18563" y="8357"/>
                  <a:pt x="18605" y="8368"/>
                </a:cubicBezTo>
                <a:cubicBezTo>
                  <a:pt x="18658" y="8381"/>
                  <a:pt x="18704" y="8375"/>
                  <a:pt x="18749" y="8348"/>
                </a:cubicBezTo>
                <a:cubicBezTo>
                  <a:pt x="18793" y="8321"/>
                  <a:pt x="18852" y="8314"/>
                  <a:pt x="18931" y="8324"/>
                </a:cubicBezTo>
                <a:cubicBezTo>
                  <a:pt x="19000" y="8332"/>
                  <a:pt x="19061" y="8326"/>
                  <a:pt x="19084" y="8308"/>
                </a:cubicBezTo>
                <a:cubicBezTo>
                  <a:pt x="19114" y="8286"/>
                  <a:pt x="19156" y="8287"/>
                  <a:pt x="19252" y="8311"/>
                </a:cubicBezTo>
                <a:cubicBezTo>
                  <a:pt x="19357" y="8336"/>
                  <a:pt x="19389" y="8335"/>
                  <a:pt x="19444" y="8304"/>
                </a:cubicBezTo>
                <a:cubicBezTo>
                  <a:pt x="19499" y="8273"/>
                  <a:pt x="19531" y="8272"/>
                  <a:pt x="19636" y="8297"/>
                </a:cubicBezTo>
                <a:cubicBezTo>
                  <a:pt x="19801" y="8337"/>
                  <a:pt x="19897" y="8338"/>
                  <a:pt x="19938" y="8302"/>
                </a:cubicBezTo>
                <a:cubicBezTo>
                  <a:pt x="19961" y="8281"/>
                  <a:pt x="19990" y="8280"/>
                  <a:pt x="20035" y="8297"/>
                </a:cubicBezTo>
                <a:cubicBezTo>
                  <a:pt x="20070" y="8311"/>
                  <a:pt x="20155" y="8318"/>
                  <a:pt x="20224" y="8313"/>
                </a:cubicBezTo>
                <a:cubicBezTo>
                  <a:pt x="20294" y="8308"/>
                  <a:pt x="20426" y="8305"/>
                  <a:pt x="20519" y="8306"/>
                </a:cubicBezTo>
                <a:cubicBezTo>
                  <a:pt x="20868" y="8313"/>
                  <a:pt x="21061" y="8304"/>
                  <a:pt x="21353" y="8269"/>
                </a:cubicBezTo>
                <a:cubicBezTo>
                  <a:pt x="21584" y="8241"/>
                  <a:pt x="21599" y="8198"/>
                  <a:pt x="21438" y="8031"/>
                </a:cubicBezTo>
                <a:cubicBezTo>
                  <a:pt x="21339" y="7930"/>
                  <a:pt x="21303" y="7905"/>
                  <a:pt x="21275" y="7926"/>
                </a:cubicBezTo>
                <a:cubicBezTo>
                  <a:pt x="21246" y="7947"/>
                  <a:pt x="21227" y="7934"/>
                  <a:pt x="21192" y="7867"/>
                </a:cubicBezTo>
                <a:cubicBezTo>
                  <a:pt x="21167" y="7819"/>
                  <a:pt x="21116" y="7768"/>
                  <a:pt x="21078" y="7752"/>
                </a:cubicBezTo>
                <a:cubicBezTo>
                  <a:pt x="21040" y="7737"/>
                  <a:pt x="21010" y="7713"/>
                  <a:pt x="21010" y="7700"/>
                </a:cubicBezTo>
                <a:cubicBezTo>
                  <a:pt x="21010" y="7686"/>
                  <a:pt x="20970" y="7638"/>
                  <a:pt x="20922" y="7594"/>
                </a:cubicBezTo>
                <a:cubicBezTo>
                  <a:pt x="20872" y="7547"/>
                  <a:pt x="20842" y="7500"/>
                  <a:pt x="20852" y="7478"/>
                </a:cubicBezTo>
                <a:cubicBezTo>
                  <a:pt x="20861" y="7456"/>
                  <a:pt x="20831" y="7398"/>
                  <a:pt x="20784" y="7344"/>
                </a:cubicBezTo>
                <a:cubicBezTo>
                  <a:pt x="20737" y="7291"/>
                  <a:pt x="20701" y="7231"/>
                  <a:pt x="20701" y="7212"/>
                </a:cubicBezTo>
                <a:cubicBezTo>
                  <a:pt x="20701" y="7192"/>
                  <a:pt x="20662" y="7142"/>
                  <a:pt x="20616" y="7102"/>
                </a:cubicBezTo>
                <a:cubicBezTo>
                  <a:pt x="20558" y="7051"/>
                  <a:pt x="20533" y="7005"/>
                  <a:pt x="20533" y="6950"/>
                </a:cubicBezTo>
                <a:cubicBezTo>
                  <a:pt x="20533" y="6892"/>
                  <a:pt x="20502" y="6846"/>
                  <a:pt x="20419" y="6772"/>
                </a:cubicBezTo>
                <a:cubicBezTo>
                  <a:pt x="20357" y="6718"/>
                  <a:pt x="20308" y="6651"/>
                  <a:pt x="20307" y="6623"/>
                </a:cubicBezTo>
                <a:cubicBezTo>
                  <a:pt x="20307" y="6594"/>
                  <a:pt x="20268" y="6530"/>
                  <a:pt x="20222" y="6482"/>
                </a:cubicBezTo>
                <a:cubicBezTo>
                  <a:pt x="20168" y="6425"/>
                  <a:pt x="20139" y="6366"/>
                  <a:pt x="20139" y="6315"/>
                </a:cubicBezTo>
                <a:cubicBezTo>
                  <a:pt x="20139" y="6268"/>
                  <a:pt x="20117" y="6217"/>
                  <a:pt x="20083" y="6190"/>
                </a:cubicBezTo>
                <a:cubicBezTo>
                  <a:pt x="20053" y="6165"/>
                  <a:pt x="20028" y="6120"/>
                  <a:pt x="20028" y="6089"/>
                </a:cubicBezTo>
                <a:cubicBezTo>
                  <a:pt x="20028" y="6058"/>
                  <a:pt x="20009" y="6018"/>
                  <a:pt x="19986" y="6001"/>
                </a:cubicBezTo>
                <a:cubicBezTo>
                  <a:pt x="19963" y="5983"/>
                  <a:pt x="19942" y="5933"/>
                  <a:pt x="19942" y="5889"/>
                </a:cubicBezTo>
                <a:cubicBezTo>
                  <a:pt x="19942" y="5832"/>
                  <a:pt x="19919" y="5786"/>
                  <a:pt x="19860" y="5735"/>
                </a:cubicBezTo>
                <a:cubicBezTo>
                  <a:pt x="19814" y="5695"/>
                  <a:pt x="19775" y="5646"/>
                  <a:pt x="19775" y="5629"/>
                </a:cubicBezTo>
                <a:cubicBezTo>
                  <a:pt x="19775" y="5612"/>
                  <a:pt x="19735" y="5586"/>
                  <a:pt x="19685" y="5570"/>
                </a:cubicBezTo>
                <a:cubicBezTo>
                  <a:pt x="19602" y="5543"/>
                  <a:pt x="19599" y="5539"/>
                  <a:pt x="19643" y="5508"/>
                </a:cubicBezTo>
                <a:cubicBezTo>
                  <a:pt x="19718" y="5458"/>
                  <a:pt x="19701" y="5386"/>
                  <a:pt x="19592" y="5271"/>
                </a:cubicBezTo>
                <a:cubicBezTo>
                  <a:pt x="19534" y="5209"/>
                  <a:pt x="19495" y="5142"/>
                  <a:pt x="19495" y="5102"/>
                </a:cubicBezTo>
                <a:cubicBezTo>
                  <a:pt x="19495" y="5033"/>
                  <a:pt x="19377" y="4911"/>
                  <a:pt x="19310" y="4911"/>
                </a:cubicBezTo>
                <a:cubicBezTo>
                  <a:pt x="19242" y="4911"/>
                  <a:pt x="19234" y="4854"/>
                  <a:pt x="19296" y="4812"/>
                </a:cubicBezTo>
                <a:cubicBezTo>
                  <a:pt x="19346" y="4777"/>
                  <a:pt x="19352" y="4758"/>
                  <a:pt x="19330" y="4706"/>
                </a:cubicBezTo>
                <a:cubicBezTo>
                  <a:pt x="19299" y="4635"/>
                  <a:pt x="19031" y="4376"/>
                  <a:pt x="18999" y="4385"/>
                </a:cubicBezTo>
                <a:cubicBezTo>
                  <a:pt x="18987" y="4389"/>
                  <a:pt x="18977" y="4380"/>
                  <a:pt x="18977" y="4366"/>
                </a:cubicBezTo>
                <a:cubicBezTo>
                  <a:pt x="18977" y="4352"/>
                  <a:pt x="18985" y="4342"/>
                  <a:pt x="18997" y="4346"/>
                </a:cubicBezTo>
                <a:cubicBezTo>
                  <a:pt x="19008" y="4349"/>
                  <a:pt x="19018" y="4335"/>
                  <a:pt x="19018" y="4313"/>
                </a:cubicBezTo>
                <a:cubicBezTo>
                  <a:pt x="19018" y="4265"/>
                  <a:pt x="18863" y="4128"/>
                  <a:pt x="18773" y="4097"/>
                </a:cubicBezTo>
                <a:cubicBezTo>
                  <a:pt x="18700" y="4073"/>
                  <a:pt x="18690" y="4029"/>
                  <a:pt x="18751" y="4007"/>
                </a:cubicBezTo>
                <a:cubicBezTo>
                  <a:pt x="18787" y="3995"/>
                  <a:pt x="18787" y="3985"/>
                  <a:pt x="18751" y="3922"/>
                </a:cubicBezTo>
                <a:cubicBezTo>
                  <a:pt x="18728" y="3882"/>
                  <a:pt x="18686" y="3842"/>
                  <a:pt x="18656" y="3834"/>
                </a:cubicBezTo>
                <a:cubicBezTo>
                  <a:pt x="18627" y="3825"/>
                  <a:pt x="18582" y="3790"/>
                  <a:pt x="18557" y="3755"/>
                </a:cubicBezTo>
                <a:cubicBezTo>
                  <a:pt x="18531" y="3720"/>
                  <a:pt x="18479" y="3680"/>
                  <a:pt x="18440" y="3667"/>
                </a:cubicBezTo>
                <a:cubicBezTo>
                  <a:pt x="18393" y="3651"/>
                  <a:pt x="18373" y="3630"/>
                  <a:pt x="18384" y="3605"/>
                </a:cubicBezTo>
                <a:cubicBezTo>
                  <a:pt x="18402" y="3563"/>
                  <a:pt x="18312" y="3467"/>
                  <a:pt x="18255" y="3467"/>
                </a:cubicBezTo>
                <a:cubicBezTo>
                  <a:pt x="18235" y="3467"/>
                  <a:pt x="18196" y="3444"/>
                  <a:pt x="18170" y="3416"/>
                </a:cubicBezTo>
                <a:cubicBezTo>
                  <a:pt x="18144" y="3388"/>
                  <a:pt x="18092" y="3366"/>
                  <a:pt x="18056" y="3366"/>
                </a:cubicBezTo>
                <a:cubicBezTo>
                  <a:pt x="17974" y="3366"/>
                  <a:pt x="17945" y="3340"/>
                  <a:pt x="17980" y="3302"/>
                </a:cubicBezTo>
                <a:cubicBezTo>
                  <a:pt x="18022" y="3256"/>
                  <a:pt x="17939" y="3169"/>
                  <a:pt x="17834" y="3148"/>
                </a:cubicBezTo>
                <a:cubicBezTo>
                  <a:pt x="17727" y="3127"/>
                  <a:pt x="17533" y="2997"/>
                  <a:pt x="17533" y="2946"/>
                </a:cubicBezTo>
                <a:cubicBezTo>
                  <a:pt x="17533" y="2899"/>
                  <a:pt x="17304" y="2801"/>
                  <a:pt x="17219" y="2812"/>
                </a:cubicBezTo>
                <a:cubicBezTo>
                  <a:pt x="17170" y="2818"/>
                  <a:pt x="17155" y="2808"/>
                  <a:pt x="17154" y="2770"/>
                </a:cubicBezTo>
                <a:cubicBezTo>
                  <a:pt x="17151" y="2684"/>
                  <a:pt x="17113" y="2634"/>
                  <a:pt x="17027" y="2607"/>
                </a:cubicBezTo>
                <a:cubicBezTo>
                  <a:pt x="16982" y="2593"/>
                  <a:pt x="16944" y="2571"/>
                  <a:pt x="16944" y="2557"/>
                </a:cubicBezTo>
                <a:cubicBezTo>
                  <a:pt x="16944" y="2543"/>
                  <a:pt x="16904" y="2528"/>
                  <a:pt x="16855" y="2524"/>
                </a:cubicBezTo>
                <a:cubicBezTo>
                  <a:pt x="16786" y="2518"/>
                  <a:pt x="16760" y="2503"/>
                  <a:pt x="16748" y="2456"/>
                </a:cubicBezTo>
                <a:cubicBezTo>
                  <a:pt x="16737" y="2416"/>
                  <a:pt x="16704" y="2386"/>
                  <a:pt x="16650" y="2370"/>
                </a:cubicBezTo>
                <a:cubicBezTo>
                  <a:pt x="16604" y="2357"/>
                  <a:pt x="16547" y="2331"/>
                  <a:pt x="16524" y="2313"/>
                </a:cubicBezTo>
                <a:cubicBezTo>
                  <a:pt x="16501" y="2295"/>
                  <a:pt x="16437" y="2276"/>
                  <a:pt x="16383" y="2271"/>
                </a:cubicBezTo>
                <a:cubicBezTo>
                  <a:pt x="16322" y="2266"/>
                  <a:pt x="16288" y="2252"/>
                  <a:pt x="16293" y="2232"/>
                </a:cubicBezTo>
                <a:cubicBezTo>
                  <a:pt x="16303" y="2186"/>
                  <a:pt x="16166" y="2144"/>
                  <a:pt x="16069" y="2163"/>
                </a:cubicBezTo>
                <a:cubicBezTo>
                  <a:pt x="16003" y="2177"/>
                  <a:pt x="15984" y="2169"/>
                  <a:pt x="15972" y="2126"/>
                </a:cubicBezTo>
                <a:cubicBezTo>
                  <a:pt x="15956" y="2070"/>
                  <a:pt x="15827" y="2024"/>
                  <a:pt x="15712" y="2032"/>
                </a:cubicBezTo>
                <a:cubicBezTo>
                  <a:pt x="15668" y="2034"/>
                  <a:pt x="15642" y="2022"/>
                  <a:pt x="15641" y="1999"/>
                </a:cubicBezTo>
                <a:cubicBezTo>
                  <a:pt x="15641" y="1976"/>
                  <a:pt x="15592" y="1951"/>
                  <a:pt x="15520" y="1935"/>
                </a:cubicBezTo>
                <a:cubicBezTo>
                  <a:pt x="15454" y="1920"/>
                  <a:pt x="15392" y="1896"/>
                  <a:pt x="15381" y="1882"/>
                </a:cubicBezTo>
                <a:cubicBezTo>
                  <a:pt x="15370" y="1868"/>
                  <a:pt x="15316" y="1854"/>
                  <a:pt x="15262" y="1849"/>
                </a:cubicBezTo>
                <a:cubicBezTo>
                  <a:pt x="15208" y="1844"/>
                  <a:pt x="15143" y="1822"/>
                  <a:pt x="15116" y="1801"/>
                </a:cubicBezTo>
                <a:cubicBezTo>
                  <a:pt x="15075" y="1768"/>
                  <a:pt x="15059" y="1768"/>
                  <a:pt x="15021" y="1796"/>
                </a:cubicBezTo>
                <a:cubicBezTo>
                  <a:pt x="14982" y="1826"/>
                  <a:pt x="14969" y="1821"/>
                  <a:pt x="14926" y="1770"/>
                </a:cubicBezTo>
                <a:cubicBezTo>
                  <a:pt x="14897" y="1735"/>
                  <a:pt x="14863" y="1718"/>
                  <a:pt x="14844" y="1728"/>
                </a:cubicBezTo>
                <a:cubicBezTo>
                  <a:pt x="14826" y="1738"/>
                  <a:pt x="14782" y="1729"/>
                  <a:pt x="14744" y="1706"/>
                </a:cubicBezTo>
                <a:cubicBezTo>
                  <a:pt x="14687" y="1673"/>
                  <a:pt x="14663" y="1673"/>
                  <a:pt x="14615" y="1700"/>
                </a:cubicBezTo>
                <a:cubicBezTo>
                  <a:pt x="14565" y="1727"/>
                  <a:pt x="14553" y="1723"/>
                  <a:pt x="14518" y="1680"/>
                </a:cubicBezTo>
                <a:cubicBezTo>
                  <a:pt x="14489" y="1645"/>
                  <a:pt x="14451" y="1633"/>
                  <a:pt x="14392" y="1638"/>
                </a:cubicBezTo>
                <a:cubicBezTo>
                  <a:pt x="14345" y="1643"/>
                  <a:pt x="14287" y="1633"/>
                  <a:pt x="14265" y="1616"/>
                </a:cubicBezTo>
                <a:cubicBezTo>
                  <a:pt x="14234" y="1593"/>
                  <a:pt x="14215" y="1593"/>
                  <a:pt x="14185" y="1616"/>
                </a:cubicBezTo>
                <a:cubicBezTo>
                  <a:pt x="14159" y="1636"/>
                  <a:pt x="14129" y="1636"/>
                  <a:pt x="14095" y="1621"/>
                </a:cubicBezTo>
                <a:cubicBezTo>
                  <a:pt x="13997" y="1576"/>
                  <a:pt x="13857" y="1544"/>
                  <a:pt x="13820" y="1557"/>
                </a:cubicBezTo>
                <a:cubicBezTo>
                  <a:pt x="13800" y="1564"/>
                  <a:pt x="13775" y="1557"/>
                  <a:pt x="13764" y="1542"/>
                </a:cubicBezTo>
                <a:cubicBezTo>
                  <a:pt x="13754" y="1526"/>
                  <a:pt x="13733" y="1522"/>
                  <a:pt x="13718" y="1531"/>
                </a:cubicBezTo>
                <a:cubicBezTo>
                  <a:pt x="13680" y="1552"/>
                  <a:pt x="13306" y="1554"/>
                  <a:pt x="13283" y="1533"/>
                </a:cubicBezTo>
                <a:cubicBezTo>
                  <a:pt x="13272" y="1523"/>
                  <a:pt x="13178" y="1515"/>
                  <a:pt x="13074" y="1515"/>
                </a:cubicBezTo>
                <a:cubicBezTo>
                  <a:pt x="12969" y="1515"/>
                  <a:pt x="12877" y="1505"/>
                  <a:pt x="12867" y="1491"/>
                </a:cubicBezTo>
                <a:cubicBezTo>
                  <a:pt x="12855" y="1474"/>
                  <a:pt x="12830" y="1474"/>
                  <a:pt x="12794" y="1491"/>
                </a:cubicBezTo>
                <a:cubicBezTo>
                  <a:pt x="12764" y="1506"/>
                  <a:pt x="12652" y="1512"/>
                  <a:pt x="12536" y="1504"/>
                </a:cubicBezTo>
                <a:cubicBezTo>
                  <a:pt x="12424" y="1497"/>
                  <a:pt x="12195" y="1485"/>
                  <a:pt x="12026" y="1480"/>
                </a:cubicBezTo>
                <a:cubicBezTo>
                  <a:pt x="11856" y="1475"/>
                  <a:pt x="11577" y="1463"/>
                  <a:pt x="11406" y="1454"/>
                </a:cubicBezTo>
                <a:cubicBezTo>
                  <a:pt x="11220" y="1443"/>
                  <a:pt x="10999" y="1448"/>
                  <a:pt x="10859" y="1465"/>
                </a:cubicBezTo>
                <a:cubicBezTo>
                  <a:pt x="10504" y="1506"/>
                  <a:pt x="10129" y="1564"/>
                  <a:pt x="9961" y="1603"/>
                </a:cubicBezTo>
                <a:cubicBezTo>
                  <a:pt x="9606" y="1685"/>
                  <a:pt x="9482" y="1677"/>
                  <a:pt x="9602" y="1579"/>
                </a:cubicBezTo>
                <a:cubicBezTo>
                  <a:pt x="9633" y="1553"/>
                  <a:pt x="9658" y="1501"/>
                  <a:pt x="9658" y="1458"/>
                </a:cubicBezTo>
                <a:cubicBezTo>
                  <a:pt x="9658" y="1399"/>
                  <a:pt x="9694" y="1350"/>
                  <a:pt x="9825" y="1234"/>
                </a:cubicBezTo>
                <a:cubicBezTo>
                  <a:pt x="9918" y="1152"/>
                  <a:pt x="10004" y="1084"/>
                  <a:pt x="10017" y="1084"/>
                </a:cubicBezTo>
                <a:cubicBezTo>
                  <a:pt x="10053" y="1084"/>
                  <a:pt x="10107" y="958"/>
                  <a:pt x="10085" y="926"/>
                </a:cubicBezTo>
                <a:cubicBezTo>
                  <a:pt x="10075" y="911"/>
                  <a:pt x="10065" y="783"/>
                  <a:pt x="10061" y="643"/>
                </a:cubicBezTo>
                <a:cubicBezTo>
                  <a:pt x="10049" y="197"/>
                  <a:pt x="9986" y="-58"/>
                  <a:pt x="9908" y="12"/>
                </a:cubicBezTo>
                <a:close/>
                <a:moveTo>
                  <a:pt x="8505" y="1276"/>
                </a:moveTo>
                <a:cubicBezTo>
                  <a:pt x="8520" y="1267"/>
                  <a:pt x="8540" y="1271"/>
                  <a:pt x="8549" y="1284"/>
                </a:cubicBezTo>
                <a:cubicBezTo>
                  <a:pt x="8558" y="1298"/>
                  <a:pt x="8551" y="1316"/>
                  <a:pt x="8537" y="1324"/>
                </a:cubicBezTo>
                <a:cubicBezTo>
                  <a:pt x="8522" y="1332"/>
                  <a:pt x="8504" y="1328"/>
                  <a:pt x="8495" y="1315"/>
                </a:cubicBezTo>
                <a:cubicBezTo>
                  <a:pt x="8486" y="1302"/>
                  <a:pt x="8490" y="1284"/>
                  <a:pt x="8505" y="1276"/>
                </a:cubicBezTo>
                <a:close/>
                <a:moveTo>
                  <a:pt x="8289" y="2449"/>
                </a:moveTo>
                <a:lnTo>
                  <a:pt x="8442" y="2506"/>
                </a:lnTo>
                <a:cubicBezTo>
                  <a:pt x="8570" y="2554"/>
                  <a:pt x="8605" y="2559"/>
                  <a:pt x="8651" y="2533"/>
                </a:cubicBezTo>
                <a:cubicBezTo>
                  <a:pt x="8682" y="2515"/>
                  <a:pt x="8714" y="2508"/>
                  <a:pt x="8726" y="2515"/>
                </a:cubicBezTo>
                <a:cubicBezTo>
                  <a:pt x="8738" y="2522"/>
                  <a:pt x="8733" y="2650"/>
                  <a:pt x="8714" y="2801"/>
                </a:cubicBezTo>
                <a:cubicBezTo>
                  <a:pt x="8599" y="3716"/>
                  <a:pt x="8651" y="4486"/>
                  <a:pt x="8877" y="5262"/>
                </a:cubicBezTo>
                <a:cubicBezTo>
                  <a:pt x="9056" y="5878"/>
                  <a:pt x="9086" y="5976"/>
                  <a:pt x="9225" y="6311"/>
                </a:cubicBezTo>
                <a:cubicBezTo>
                  <a:pt x="9372" y="6667"/>
                  <a:pt x="9599" y="7108"/>
                  <a:pt x="9786" y="7405"/>
                </a:cubicBezTo>
                <a:cubicBezTo>
                  <a:pt x="9928" y="7630"/>
                  <a:pt x="9974" y="7697"/>
                  <a:pt x="10175" y="7970"/>
                </a:cubicBezTo>
                <a:cubicBezTo>
                  <a:pt x="10331" y="8181"/>
                  <a:pt x="10328" y="8190"/>
                  <a:pt x="10090" y="8267"/>
                </a:cubicBezTo>
                <a:cubicBezTo>
                  <a:pt x="9849" y="8344"/>
                  <a:pt x="9346" y="8592"/>
                  <a:pt x="9089" y="8759"/>
                </a:cubicBezTo>
                <a:cubicBezTo>
                  <a:pt x="8784" y="8957"/>
                  <a:pt x="8248" y="9432"/>
                  <a:pt x="8097" y="9636"/>
                </a:cubicBezTo>
                <a:cubicBezTo>
                  <a:pt x="7913" y="9884"/>
                  <a:pt x="7756" y="10158"/>
                  <a:pt x="7669" y="10385"/>
                </a:cubicBezTo>
                <a:lnTo>
                  <a:pt x="7588" y="10598"/>
                </a:lnTo>
                <a:lnTo>
                  <a:pt x="7326" y="10616"/>
                </a:lnTo>
                <a:cubicBezTo>
                  <a:pt x="6958" y="10642"/>
                  <a:pt x="6672" y="10697"/>
                  <a:pt x="6251" y="10825"/>
                </a:cubicBezTo>
                <a:cubicBezTo>
                  <a:pt x="6051" y="10885"/>
                  <a:pt x="5626" y="11010"/>
                  <a:pt x="5308" y="11102"/>
                </a:cubicBezTo>
                <a:cubicBezTo>
                  <a:pt x="4729" y="11269"/>
                  <a:pt x="4653" y="11287"/>
                  <a:pt x="4632" y="11251"/>
                </a:cubicBezTo>
                <a:cubicBezTo>
                  <a:pt x="4593" y="11186"/>
                  <a:pt x="4339" y="10111"/>
                  <a:pt x="4287" y="9788"/>
                </a:cubicBezTo>
                <a:cubicBezTo>
                  <a:pt x="4167" y="9053"/>
                  <a:pt x="4159" y="8956"/>
                  <a:pt x="4155" y="8407"/>
                </a:cubicBezTo>
                <a:cubicBezTo>
                  <a:pt x="4151" y="7674"/>
                  <a:pt x="4197" y="7324"/>
                  <a:pt x="4396" y="6658"/>
                </a:cubicBezTo>
                <a:cubicBezTo>
                  <a:pt x="4716" y="5587"/>
                  <a:pt x="5331" y="4449"/>
                  <a:pt x="5923" y="3832"/>
                </a:cubicBezTo>
                <a:cubicBezTo>
                  <a:pt x="6181" y="3563"/>
                  <a:pt x="6936" y="2977"/>
                  <a:pt x="7343" y="2730"/>
                </a:cubicBezTo>
                <a:cubicBezTo>
                  <a:pt x="7495" y="2638"/>
                  <a:pt x="7521" y="2630"/>
                  <a:pt x="7632" y="2645"/>
                </a:cubicBezTo>
                <a:cubicBezTo>
                  <a:pt x="7737" y="2659"/>
                  <a:pt x="7759" y="2654"/>
                  <a:pt x="7795" y="2607"/>
                </a:cubicBezTo>
                <a:cubicBezTo>
                  <a:pt x="7824" y="2570"/>
                  <a:pt x="7868" y="2555"/>
                  <a:pt x="7936" y="2555"/>
                </a:cubicBezTo>
                <a:cubicBezTo>
                  <a:pt x="7990" y="2555"/>
                  <a:pt x="8090" y="2531"/>
                  <a:pt x="8160" y="2502"/>
                </a:cubicBezTo>
                <a:lnTo>
                  <a:pt x="8289" y="2449"/>
                </a:lnTo>
                <a:close/>
                <a:moveTo>
                  <a:pt x="20922" y="7686"/>
                </a:moveTo>
                <a:cubicBezTo>
                  <a:pt x="20937" y="7678"/>
                  <a:pt x="20957" y="7682"/>
                  <a:pt x="20966" y="7695"/>
                </a:cubicBezTo>
                <a:cubicBezTo>
                  <a:pt x="20975" y="7708"/>
                  <a:pt x="20968" y="7727"/>
                  <a:pt x="20954" y="7735"/>
                </a:cubicBezTo>
                <a:cubicBezTo>
                  <a:pt x="20939" y="7743"/>
                  <a:pt x="20922" y="7739"/>
                  <a:pt x="20913" y="7726"/>
                </a:cubicBezTo>
                <a:cubicBezTo>
                  <a:pt x="20904" y="7713"/>
                  <a:pt x="20908" y="7695"/>
                  <a:pt x="20922" y="7686"/>
                </a:cubicBezTo>
                <a:close/>
                <a:moveTo>
                  <a:pt x="21314" y="8016"/>
                </a:moveTo>
                <a:cubicBezTo>
                  <a:pt x="21328" y="8008"/>
                  <a:pt x="21348" y="8012"/>
                  <a:pt x="21358" y="8025"/>
                </a:cubicBezTo>
                <a:cubicBezTo>
                  <a:pt x="21367" y="8038"/>
                  <a:pt x="21362" y="8056"/>
                  <a:pt x="21348" y="8064"/>
                </a:cubicBezTo>
                <a:cubicBezTo>
                  <a:pt x="21333" y="8073"/>
                  <a:pt x="21313" y="8067"/>
                  <a:pt x="21304" y="8053"/>
                </a:cubicBezTo>
                <a:cubicBezTo>
                  <a:pt x="21295" y="8040"/>
                  <a:pt x="21299" y="8024"/>
                  <a:pt x="21314" y="8016"/>
                </a:cubicBezTo>
                <a:close/>
              </a:path>
            </a:pathLst>
          </a:cu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isipirea alimentelor poate apărea în diferite puncte ale lanțului de aprovizionare cu alimente și anume în ferme, procesare și producție, marketing, restaurante și cantine și în gospodării. Cauzele risipei alimentare variază foarte mult și variază în fu"/>
          <p:cNvSpPr txBox="1">
            <a:spLocks noGrp="1"/>
          </p:cNvSpPr>
          <p:nvPr>
            <p:ph type="body" idx="1"/>
          </p:nvPr>
        </p:nvSpPr>
        <p:spPr>
          <a:xfrm>
            <a:off x="1881188" y="502104"/>
            <a:ext cx="8429625" cy="5632592"/>
          </a:xfrm>
          <a:prstGeom prst="rect">
            <a:avLst/>
          </a:prstGeom>
        </p:spPr>
        <p:txBody>
          <a:bodyPr>
            <a:normAutofit fontScale="77500" lnSpcReduction="20000"/>
          </a:bodyPr>
          <a:lstStyle/>
          <a:p>
            <a:pPr marL="0" indent="0" defTabSz="386106">
              <a:lnSpc>
                <a:spcPct val="110000"/>
              </a:lnSpc>
              <a:spcBef>
                <a:spcPts val="0"/>
              </a:spcBef>
              <a:buClrTx/>
              <a:buSzTx/>
              <a:buNone/>
              <a:defRPr sz="2350" i="1">
                <a:latin typeface="Times New Roman"/>
                <a:ea typeface="Times New Roman"/>
                <a:cs typeface="Times New Roman"/>
                <a:sym typeface="Times New Roman"/>
              </a:defRPr>
            </a:pPr>
            <a:r>
              <a:rPr sz="1983">
                <a:solidFill>
                  <a:srgbClr val="FF2600"/>
                </a:solidFill>
              </a:rPr>
              <a:t>Risipirea alimentelor</a:t>
            </a:r>
            <a:r>
              <a:t> poate apărea în diferite puncte ale lanțului de aprovizionare cu alimente și anume în ferme, procesare și producție, marketing, restaurante și cantine și în gospodării. Cauzele risipei alimentare variază foarte mult și variază în funcție de fiecare sector de activitate.</a:t>
            </a:r>
          </a:p>
          <a:p>
            <a:pPr marL="0" indent="0" defTabSz="386106">
              <a:lnSpc>
                <a:spcPct val="110000"/>
              </a:lnSpc>
              <a:spcBef>
                <a:spcPts val="0"/>
              </a:spcBef>
              <a:buClrTx/>
              <a:buSzTx/>
              <a:buNone/>
              <a:defRPr sz="2350" i="1">
                <a:latin typeface="Times New Roman"/>
                <a:ea typeface="Times New Roman"/>
                <a:cs typeface="Times New Roman"/>
                <a:sym typeface="Times New Roman"/>
              </a:defRPr>
            </a:pPr>
            <a:endParaRPr/>
          </a:p>
          <a:p>
            <a:pPr marL="0" indent="0" defTabSz="386106">
              <a:lnSpc>
                <a:spcPct val="110000"/>
              </a:lnSpc>
              <a:spcBef>
                <a:spcPts val="0"/>
              </a:spcBef>
              <a:buClrTx/>
              <a:buSzTx/>
              <a:buNone/>
              <a:defRPr sz="2350" i="1">
                <a:latin typeface="Times New Roman"/>
                <a:ea typeface="Times New Roman"/>
                <a:cs typeface="Times New Roman"/>
                <a:sym typeface="Times New Roman"/>
              </a:defRPr>
            </a:pPr>
            <a:r>
              <a:t>Mâncarea irosită este, de asemenea, o risipă de bani. Nu ne referim doar la suma cheltuită de consumatori, ci și la investiția în recoltare, transport, ambalare și depozitare.</a:t>
            </a:r>
          </a:p>
          <a:p>
            <a:pPr marL="0" indent="0" defTabSz="386106">
              <a:lnSpc>
                <a:spcPct val="110000"/>
              </a:lnSpc>
              <a:spcBef>
                <a:spcPts val="0"/>
              </a:spcBef>
              <a:buClrTx/>
              <a:buSzTx/>
              <a:buNone/>
              <a:defRPr sz="2350" i="1">
                <a:solidFill>
                  <a:srgbClr val="FF2600"/>
                </a:solidFill>
                <a:latin typeface="Times New Roman"/>
                <a:ea typeface="Times New Roman"/>
                <a:cs typeface="Times New Roman"/>
                <a:sym typeface="Times New Roman"/>
              </a:defRPr>
            </a:pPr>
            <a:endParaRPr/>
          </a:p>
          <a:p>
            <a:pPr marL="0" indent="0" defTabSz="386106">
              <a:lnSpc>
                <a:spcPct val="110000"/>
              </a:lnSpc>
              <a:spcBef>
                <a:spcPts val="0"/>
              </a:spcBef>
              <a:buClrTx/>
              <a:buSzTx/>
              <a:buNone/>
              <a:defRPr sz="2350" i="1">
                <a:latin typeface="Times New Roman"/>
                <a:ea typeface="Times New Roman"/>
                <a:cs typeface="Times New Roman"/>
                <a:sym typeface="Times New Roman"/>
              </a:defRPr>
            </a:pPr>
            <a:r>
              <a:rPr sz="1983">
                <a:solidFill>
                  <a:srgbClr val="FF2600"/>
                </a:solidFill>
              </a:rPr>
              <a:t>Factorii </a:t>
            </a:r>
            <a:r>
              <a:t>care contribuie la risipa alimentară includ:</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Planificarea nepotrivită de cumpărături de alimente și promoțiile precum „cumpărați unul și obțineți unul gratuit” duce la achiziționarea sau pregătirea de mâncare în cantitate prea mare,</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Neînțelegeri cu privire la semnificația „expiră la” și „a se consuma de preferinţă până la”, etichete cu date care duc la creșterea cantităților de alimente risipite,</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Dimensiuni standardizate ale porțiilor în restaurante și cantine,</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Dificultatea anticipării numărului de clienți (o problemă pentru serviciile de catering),</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Probleme de gestionare a stocurilor pentru producători și comercianți,</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Standarde de calitate ridicate (ex. pentru produsele vândute cu amănuntul),</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Supraproducție sau lipsă de cerere pentru anumite produse în anumite perioade ale anului,  produse și ambalaje cu defecte (fermieri și producție de produse alimentare),</a:t>
            </a:r>
          </a:p>
          <a:p>
            <a:pPr marL="467044" indent="-374714" defTabSz="386106">
              <a:lnSpc>
                <a:spcPct val="110000"/>
              </a:lnSpc>
              <a:spcBef>
                <a:spcPts val="0"/>
              </a:spcBef>
              <a:buClr>
                <a:srgbClr val="444444"/>
              </a:buClr>
              <a:buSzPct val="75000"/>
              <a:buFont typeface="Helvetica"/>
              <a:buChar char="•"/>
              <a:defRPr sz="2350" i="1">
                <a:latin typeface="Times New Roman"/>
                <a:ea typeface="Times New Roman"/>
                <a:cs typeface="Times New Roman"/>
                <a:sym typeface="Times New Roman"/>
              </a:defRPr>
            </a:pPr>
            <a:r>
              <a:t>Depozitare/transport inadecvat în toate etapele lanțului alimentar.</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Denumirea științifică pentru cireș este ‘Prunus avium’.…"/>
          <p:cNvSpPr txBox="1">
            <a:spLocks noGrp="1"/>
          </p:cNvSpPr>
          <p:nvPr>
            <p:ph type="body" idx="1"/>
          </p:nvPr>
        </p:nvSpPr>
        <p:spPr>
          <a:xfrm>
            <a:off x="1881187" y="1848446"/>
            <a:ext cx="8429626" cy="4286251"/>
          </a:xfrm>
          <a:prstGeom prst="rect">
            <a:avLst/>
          </a:prstGeom>
        </p:spPr>
        <p:txBody>
          <a:bodyPr>
            <a:normAutofit fontScale="70000" lnSpcReduction="20000"/>
          </a:bodyPr>
          <a:lstStyle/>
          <a:p>
            <a:pPr marL="0" indent="0" defTabSz="320385">
              <a:lnSpc>
                <a:spcPct val="110000"/>
              </a:lnSpc>
              <a:spcBef>
                <a:spcPts val="0"/>
              </a:spcBef>
              <a:buClrTx/>
              <a:buSzTx/>
              <a:buNone/>
              <a:defRPr sz="1950" i="1">
                <a:latin typeface="Times New Roman"/>
                <a:ea typeface="Times New Roman"/>
                <a:cs typeface="Times New Roman"/>
                <a:sym typeface="Times New Roman"/>
              </a:defRPr>
            </a:pPr>
            <a:r>
              <a:rPr sz="1645">
                <a:solidFill>
                  <a:srgbClr val="FF2600"/>
                </a:solidFill>
              </a:rPr>
              <a:t>Denumirea științifică</a:t>
            </a:r>
            <a:r>
              <a:t> pentru cireș este ‘Prunus avium’.</a:t>
            </a:r>
          </a:p>
          <a:p>
            <a:pPr marL="0" indent="0" defTabSz="320385">
              <a:lnSpc>
                <a:spcPct val="110000"/>
              </a:lnSpc>
              <a:spcBef>
                <a:spcPts val="0"/>
              </a:spcBef>
              <a:buClrTx/>
              <a:buSzTx/>
              <a:buNone/>
              <a:defRPr sz="1950" i="1">
                <a:latin typeface="Times New Roman"/>
                <a:ea typeface="Times New Roman"/>
                <a:cs typeface="Times New Roman"/>
                <a:sym typeface="Times New Roman"/>
              </a:defRPr>
            </a:pPr>
            <a:r>
              <a:t>Cireșele sunt bogate în vitamine, minerale și antioxidanți, ceea ce le face o alegere sănătoasă pentru dieta ta. Acestea conțin vitaminele A, C si K, potasiu, fier și fibre. De asemenea, cireșele sunt bogate în flavonoide și antocianine, care au proprietăți antioxidante puternice și pot ajuta la reducerea inflamațiilor și a riscului de boli cronice.</a:t>
            </a:r>
          </a:p>
          <a:p>
            <a:pPr marL="0" indent="0" defTabSz="320385">
              <a:lnSpc>
                <a:spcPct val="110000"/>
              </a:lnSpc>
              <a:spcBef>
                <a:spcPts val="0"/>
              </a:spcBef>
              <a:buClrTx/>
              <a:buSzTx/>
              <a:buNone/>
              <a:defRPr sz="1950" i="1">
                <a:latin typeface="Times New Roman"/>
                <a:ea typeface="Times New Roman"/>
                <a:cs typeface="Times New Roman"/>
                <a:sym typeface="Times New Roman"/>
              </a:defRPr>
            </a:pPr>
            <a:r>
              <a:t>În plus, cireșele conțin melatonină, care poate ajuta la îmbunătățirea somnului.</a:t>
            </a:r>
          </a:p>
          <a:p>
            <a:pPr marL="0" indent="0" defTabSz="320385">
              <a:lnSpc>
                <a:spcPct val="110000"/>
              </a:lnSpc>
              <a:spcBef>
                <a:spcPts val="0"/>
              </a:spcBef>
              <a:buClrTx/>
              <a:buSzTx/>
              <a:buNone/>
              <a:defRPr sz="1950" i="1">
                <a:latin typeface="Times New Roman"/>
                <a:ea typeface="Times New Roman"/>
                <a:cs typeface="Times New Roman"/>
                <a:sym typeface="Times New Roman"/>
              </a:defRPr>
            </a:pPr>
            <a:endParaRPr/>
          </a:p>
          <a:p>
            <a:pPr marL="0" indent="0" defTabSz="320385">
              <a:lnSpc>
                <a:spcPct val="110000"/>
              </a:lnSpc>
              <a:spcBef>
                <a:spcPts val="0"/>
              </a:spcBef>
              <a:buClrTx/>
              <a:buSzTx/>
              <a:buNone/>
              <a:defRPr sz="1950" i="1">
                <a:latin typeface="Times New Roman"/>
                <a:ea typeface="Times New Roman"/>
                <a:cs typeface="Times New Roman"/>
                <a:sym typeface="Times New Roman"/>
              </a:defRPr>
            </a:pPr>
            <a:r>
              <a:rPr>
                <a:solidFill>
                  <a:srgbClr val="000000"/>
                </a:solidFill>
              </a:rPr>
              <a:t>Un</a:t>
            </a:r>
            <a:r>
              <a:rPr sz="1645">
                <a:solidFill>
                  <a:srgbClr val="FF2600"/>
                </a:solidFill>
              </a:rPr>
              <a:t> factor</a:t>
            </a:r>
            <a:r>
              <a:rPr sz="1645"/>
              <a:t> </a:t>
            </a:r>
            <a:r>
              <a:t>care devalorizează rapid cireșele este umiditatea. De aceea, pentru a pastra ciresele in conditii optime, se recomanda depozitarea lor intr-o cutie bine ventilata. O altă condiție pentru păstrarea cireșelor mai mult timp este recoltarea lor la momentul optim. Fructul trebuie să fie perfect copt și gustos, dar în același timp suficient de rezistent pentru a rezista la manipulare fără a se strica.</a:t>
            </a:r>
          </a:p>
          <a:p>
            <a:pPr marL="0" indent="0" defTabSz="320385">
              <a:lnSpc>
                <a:spcPct val="110000"/>
              </a:lnSpc>
              <a:spcBef>
                <a:spcPts val="0"/>
              </a:spcBef>
              <a:buClrTx/>
              <a:buSzTx/>
              <a:buNone/>
              <a:defRPr sz="1950" i="1">
                <a:latin typeface="Times New Roman"/>
                <a:ea typeface="Times New Roman"/>
                <a:cs typeface="Times New Roman"/>
                <a:sym typeface="Times New Roman"/>
              </a:defRPr>
            </a:pPr>
            <a:endParaRPr/>
          </a:p>
          <a:p>
            <a:pPr marL="0" indent="0" defTabSz="320385">
              <a:lnSpc>
                <a:spcPct val="110000"/>
              </a:lnSpc>
              <a:spcBef>
                <a:spcPts val="0"/>
              </a:spcBef>
              <a:buClrTx/>
              <a:buSzTx/>
              <a:buNone/>
              <a:defRPr sz="1950" i="1">
                <a:latin typeface="Times New Roman"/>
                <a:ea typeface="Times New Roman"/>
                <a:cs typeface="Times New Roman"/>
                <a:sym typeface="Times New Roman"/>
              </a:defRPr>
            </a:pPr>
            <a:r>
              <a:t>România a adoptat </a:t>
            </a:r>
            <a:r>
              <a:rPr sz="1645">
                <a:solidFill>
                  <a:srgbClr val="FF2600"/>
                </a:solidFill>
              </a:rPr>
              <a:t>cadrul legislativ pentru diminuarea risipei alimentare</a:t>
            </a:r>
            <a:r>
              <a:rPr sz="1645"/>
              <a:t>.</a:t>
            </a:r>
            <a:r>
              <a:t> Actele normative în vigoare care stabilesc acţiunile ce trebuie întreprinse de operatorii din industria alimentară, conform unei ierarhii de prevenire a risipei alimentare sunt:</a:t>
            </a:r>
          </a:p>
          <a:p>
            <a:pPr marL="387547" indent="-310933" defTabSz="320385">
              <a:lnSpc>
                <a:spcPct val="110000"/>
              </a:lnSpc>
              <a:spcBef>
                <a:spcPts val="0"/>
              </a:spcBef>
              <a:buClr>
                <a:srgbClr val="E10D0D"/>
              </a:buClr>
              <a:buSzPct val="75000"/>
              <a:buFont typeface="Helvetica"/>
              <a:buChar char="•"/>
              <a:defRPr sz="1950" i="1">
                <a:latin typeface="Times New Roman"/>
                <a:ea typeface="Times New Roman"/>
                <a:cs typeface="Times New Roman"/>
                <a:sym typeface="Times New Roman"/>
              </a:defRPr>
            </a:pPr>
            <a:r>
              <a:rPr u="sng">
                <a:hlinkClick r:id="rId2"/>
              </a:rPr>
              <a:t>Legea nr. 217/2016 privind diminuarea risipei alimentare, cu modificările şi completările ulterioare</a:t>
            </a:r>
            <a:endParaRPr>
              <a:solidFill>
                <a:srgbClr val="444444"/>
              </a:solidFill>
            </a:endParaRPr>
          </a:p>
          <a:p>
            <a:pPr marL="387547" indent="-310933" defTabSz="320385">
              <a:lnSpc>
                <a:spcPct val="110000"/>
              </a:lnSpc>
              <a:spcBef>
                <a:spcPts val="0"/>
              </a:spcBef>
              <a:buClr>
                <a:srgbClr val="E10D0D"/>
              </a:buClr>
              <a:buSzPct val="75000"/>
              <a:buFont typeface="Helvetica"/>
              <a:buChar char="•"/>
              <a:defRPr sz="1950" i="1">
                <a:latin typeface="Times New Roman"/>
                <a:ea typeface="Times New Roman"/>
                <a:cs typeface="Times New Roman"/>
                <a:sym typeface="Times New Roman"/>
              </a:defRPr>
            </a:pPr>
            <a:r>
              <a:rPr u="sng">
                <a:hlinkClick r:id="rId3"/>
              </a:rPr>
              <a:t>Hotărârea Guvernului nr. 51/2019 pentru aprobarea Normelor metodologice de aplicare a Legii nr. 217/2016</a:t>
            </a:r>
            <a:endParaRPr>
              <a:solidFill>
                <a:srgbClr val="444444"/>
              </a:solidFill>
            </a:endParaRPr>
          </a:p>
          <a:p>
            <a:pPr marL="0" indent="0" defTabSz="320385">
              <a:lnSpc>
                <a:spcPct val="110000"/>
              </a:lnSpc>
              <a:spcBef>
                <a:spcPts val="0"/>
              </a:spcBef>
              <a:buClrTx/>
              <a:buSzTx/>
              <a:buNone/>
              <a:defRPr sz="1950" i="1">
                <a:latin typeface="Times New Roman"/>
                <a:ea typeface="Times New Roman"/>
                <a:cs typeface="Times New Roman"/>
                <a:sym typeface="Times New Roman"/>
              </a:defRPr>
            </a:pPr>
            <a:r>
              <a:t> </a:t>
            </a:r>
          </a:p>
          <a:p>
            <a:pPr marL="0" indent="0" defTabSz="320385">
              <a:lnSpc>
                <a:spcPct val="110000"/>
              </a:lnSpc>
              <a:spcBef>
                <a:spcPts val="0"/>
              </a:spcBef>
              <a:buClrTx/>
              <a:buSzTx/>
              <a:buNone/>
              <a:defRPr sz="1950" i="1">
                <a:latin typeface="Times New Roman"/>
                <a:ea typeface="Times New Roman"/>
                <a:cs typeface="Times New Roman"/>
                <a:sym typeface="Times New Roman"/>
              </a:defRPr>
            </a:pPr>
            <a:r>
              <a:t>Ghid european:</a:t>
            </a:r>
          </a:p>
          <a:p>
            <a:pPr marL="387547" indent="-310933" defTabSz="320385">
              <a:lnSpc>
                <a:spcPct val="110000"/>
              </a:lnSpc>
              <a:spcBef>
                <a:spcPts val="0"/>
              </a:spcBef>
              <a:buClr>
                <a:srgbClr val="E10D0D"/>
              </a:buClr>
              <a:buSzPct val="75000"/>
              <a:buFont typeface="Helvetica"/>
              <a:buChar char="•"/>
              <a:defRPr sz="1950" i="1">
                <a:latin typeface="Times New Roman"/>
                <a:ea typeface="Times New Roman"/>
                <a:cs typeface="Times New Roman"/>
                <a:sym typeface="Times New Roman"/>
              </a:defRPr>
            </a:pPr>
            <a:r>
              <a:rPr u="sng">
                <a:hlinkClick r:id="rId4"/>
              </a:rPr>
              <a:t>Ghidul Comisiei Europene privind donarea de alimente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isipa de cirese este o practicã în care ciresele care nu sunt potrivite pentru vânzare sau consum sunt aruncate sau lasate sã se strice. De obicei, aceasta se întâmplã din cauza aspectului lor sau a faptului că sunt prea coapte sau deteriorate. Este un "/>
          <p:cNvSpPr txBox="1">
            <a:spLocks noGrp="1"/>
          </p:cNvSpPr>
          <p:nvPr>
            <p:ph type="body" idx="1"/>
          </p:nvPr>
        </p:nvSpPr>
        <p:spPr>
          <a:prstGeom prst="rect">
            <a:avLst/>
          </a:prstGeom>
        </p:spPr>
        <p:txBody>
          <a:bodyPr>
            <a:normAutofit fontScale="85000" lnSpcReduction="20000"/>
          </a:bodyPr>
          <a:lstStyle/>
          <a:p>
            <a:pPr marL="0" indent="0">
              <a:lnSpc>
                <a:spcPct val="110000"/>
              </a:lnSpc>
              <a:spcBef>
                <a:spcPts val="0"/>
              </a:spcBef>
              <a:buClrTx/>
              <a:buSzTx/>
              <a:buNone/>
              <a:defRPr sz="2500" i="1">
                <a:latin typeface="Times New Roman"/>
                <a:ea typeface="Times New Roman"/>
                <a:cs typeface="Times New Roman"/>
                <a:sym typeface="Times New Roman"/>
              </a:defRPr>
            </a:pPr>
            <a:r>
              <a:rPr sz="2109">
                <a:solidFill>
                  <a:srgbClr val="FF2600"/>
                </a:solidFill>
              </a:rPr>
              <a:t>Risipa de cirese</a:t>
            </a:r>
            <a:r>
              <a:rPr>
                <a:solidFill>
                  <a:srgbClr val="FF2600"/>
                </a:solidFill>
              </a:rPr>
              <a:t> </a:t>
            </a:r>
            <a:r>
              <a:t>este o practicã în care ciresele care nu sunt potrivite pentru vânzare sau consum sunt aruncate sau lasate sã se strice. De obicei, aceasta se întâmplã din cauza aspectului lor sau a faptului că sunt prea coapte sau deteriorate. Este un mare păcat, deoarece ciresele pot fi folosite în multe alte feluri, cum ar fi în gemuri, compoturi sau prajituri delicioase.</a:t>
            </a:r>
          </a:p>
          <a:p>
            <a:pPr marL="0" lvl="6" indent="0">
              <a:lnSpc>
                <a:spcPct val="110000"/>
              </a:lnSpc>
              <a:spcBef>
                <a:spcPts val="0"/>
              </a:spcBef>
              <a:buClrTx/>
              <a:buSzTx/>
              <a:buNone/>
              <a:defRPr sz="2500" i="1">
                <a:latin typeface="Times New Roman"/>
                <a:ea typeface="Times New Roman"/>
                <a:cs typeface="Times New Roman"/>
                <a:sym typeface="Times New Roman"/>
              </a:defRPr>
            </a:pPr>
            <a:r>
              <a:t>Din pâcate, risipa de cirese în casele oamenilor poate fi destul de obisnuitã. Uneori, ciresele se stricà sau se aruncã din diverse motive, cum ar fi neglijenta sau lipsa de cunostinte despre modul de păstrare si utilizare a lor. Este important sã fim constienti de valoarea si beneficile cireselor si sã le folosim în mod creativ pentru a evita risipa alimentarã.</a:t>
            </a:r>
          </a:p>
          <a:p>
            <a:pPr marL="0" indent="0">
              <a:lnSpc>
                <a:spcPct val="110000"/>
              </a:lnSpc>
              <a:spcBef>
                <a:spcPts val="0"/>
              </a:spcBef>
              <a:buClrTx/>
              <a:buSzTx/>
              <a:buNone/>
              <a:defRPr sz="2500" i="1">
                <a:latin typeface="Times New Roman"/>
                <a:ea typeface="Times New Roman"/>
                <a:cs typeface="Times New Roman"/>
                <a:sym typeface="Times New Roman"/>
              </a:defRPr>
            </a:pPr>
            <a:endParaRPr/>
          </a:p>
          <a:p>
            <a:pPr marL="0" indent="0">
              <a:lnSpc>
                <a:spcPct val="110000"/>
              </a:lnSpc>
              <a:spcBef>
                <a:spcPts val="0"/>
              </a:spcBef>
              <a:buClrTx/>
              <a:buSzTx/>
              <a:buNone/>
              <a:defRPr sz="2500" i="1">
                <a:latin typeface="Times New Roman"/>
                <a:ea typeface="Times New Roman"/>
                <a:cs typeface="Times New Roman"/>
                <a:sym typeface="Times New Roman"/>
              </a:defRPr>
            </a:pPr>
            <a:r>
              <a:t>Un </a:t>
            </a:r>
            <a:r>
              <a:rPr sz="2109">
                <a:solidFill>
                  <a:srgbClr val="FF2600"/>
                </a:solidFill>
              </a:rPr>
              <a:t>flux tehnologic</a:t>
            </a:r>
            <a:r>
              <a:t> al cireselor ar putea include etape precum recoltarea, sortarea, spălarea, ambalarea si distributia acestora. Este important ca ciresele sã fie recoltate la maturitate optima si sã fie manipulate cu grijã pentru a păstra calitatea și prospetimea lor. Apoi, ele sunt sortate în functie de dimensiune, culoare si calitate, iar cele ce se încadrează în standarde sunt spalate si ambalate înainte de a fi distribuite către consumatori.</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m putem combate risipa de cireșe:"/>
          <p:cNvSpPr txBox="1"/>
          <p:nvPr/>
        </p:nvSpPr>
        <p:spPr>
          <a:xfrm>
            <a:off x="4036141" y="3227375"/>
            <a:ext cx="4119719" cy="403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just">
              <a:lnSpc>
                <a:spcPct val="110000"/>
              </a:lnSpc>
              <a:defRPr sz="3000" i="1">
                <a:latin typeface="Times New Roman"/>
                <a:ea typeface="Times New Roman"/>
                <a:cs typeface="Times New Roman"/>
                <a:sym typeface="Times New Roman"/>
              </a:defRPr>
            </a:lvl1pPr>
          </a:lstStyle>
          <a:p>
            <a:pPr defTabSz="410751" hangingPunct="0"/>
            <a:r>
              <a:rPr sz="2109" kern="0">
                <a:solidFill>
                  <a:srgbClr val="414141"/>
                </a:solidFill>
              </a:rPr>
              <a:t>Cum putem combate risipa de cireșe:</a:t>
            </a:r>
          </a:p>
        </p:txBody>
      </p:sp>
      <p:sp>
        <p:nvSpPr>
          <p:cNvPr id="144" name="Rectangle"/>
          <p:cNvSpPr/>
          <p:nvPr/>
        </p:nvSpPr>
        <p:spPr>
          <a:xfrm>
            <a:off x="3956467" y="3071812"/>
            <a:ext cx="4279067" cy="892969"/>
          </a:xfrm>
          <a:prstGeom prst="rect">
            <a:avLst/>
          </a:prstGeom>
          <a:ln w="25400">
            <a:solidFill>
              <a:srgbClr val="66635F"/>
            </a:solidFill>
            <a:miter lim="400000"/>
          </a:ln>
        </p:spPr>
        <p:txBody>
          <a:bodyPr lIns="35719" tIns="35719" rIns="35719" bIns="35719" anchor="ctr"/>
          <a:lstStyle/>
          <a:p>
            <a:pPr algn="ctr" defTabSz="410751" hangingPunct="0">
              <a:defRPr sz="3200"/>
            </a:pPr>
            <a:endParaRPr sz="2250" kern="0">
              <a:solidFill>
                <a:srgbClr val="414141"/>
              </a:solidFill>
              <a:latin typeface="Palatino"/>
              <a:sym typeface="Palatino"/>
            </a:endParaRPr>
          </a:p>
        </p:txBody>
      </p:sp>
      <p:sp>
        <p:nvSpPr>
          <p:cNvPr id="145" name="Depozitarea corectă a alimentului cumpărat este foarte importantă pentru menținerea acestuia în stare proaspăta cât mai mult timp."/>
          <p:cNvSpPr/>
          <p:nvPr/>
        </p:nvSpPr>
        <p:spPr>
          <a:xfrm>
            <a:off x="6638111" y="1465921"/>
            <a:ext cx="3927025" cy="1176148"/>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Depozitarea corectă a alimentului cumpărat este foarte importantă pentru menținerea acestuia în stare proaspăta cât mai mult timp.</a:t>
            </a:r>
          </a:p>
        </p:txBody>
      </p:sp>
      <p:sp>
        <p:nvSpPr>
          <p:cNvPr id="146" name="Folosirea alimentelor alterate drept compost pentru plante și flori."/>
          <p:cNvSpPr/>
          <p:nvPr/>
        </p:nvSpPr>
        <p:spPr>
          <a:xfrm>
            <a:off x="2950985" y="463844"/>
            <a:ext cx="3071592" cy="892969"/>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Folosirea alimentelor alterate drept compost pentru plante și flori.</a:t>
            </a:r>
          </a:p>
        </p:txBody>
      </p:sp>
      <p:sp>
        <p:nvSpPr>
          <p:cNvPr id="147" name="Achiziționarea unor cantități mai mici decât  cele achiziționate în general."/>
          <p:cNvSpPr/>
          <p:nvPr/>
        </p:nvSpPr>
        <p:spPr>
          <a:xfrm>
            <a:off x="3631882" y="5679781"/>
            <a:ext cx="4743897" cy="815273"/>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Achiziționarea unor cantități mai mici decât  cele achiziționate în general.</a:t>
            </a:r>
          </a:p>
        </p:txBody>
      </p:sp>
      <p:sp>
        <p:nvSpPr>
          <p:cNvPr id="148" name="Planificarea meselor în avans poate fi de mare ajutor."/>
          <p:cNvSpPr/>
          <p:nvPr/>
        </p:nvSpPr>
        <p:spPr>
          <a:xfrm>
            <a:off x="7473175" y="4394526"/>
            <a:ext cx="3169623" cy="892969"/>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Planificarea meselor în avans poate fi de mare ajutor.</a:t>
            </a:r>
          </a:p>
        </p:txBody>
      </p:sp>
      <p:sp>
        <p:nvSpPr>
          <p:cNvPr id="149" name="Diseminaţi către colegi recomandările despre cum putem preveni risipa de alimente."/>
          <p:cNvSpPr/>
          <p:nvPr/>
        </p:nvSpPr>
        <p:spPr>
          <a:xfrm>
            <a:off x="1563494" y="1927694"/>
            <a:ext cx="3927025" cy="892969"/>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Diseminaţi către colegi recomandările despre cum putem preveni risipa de alimente.</a:t>
            </a:r>
          </a:p>
        </p:txBody>
      </p:sp>
      <p:sp>
        <p:nvSpPr>
          <p:cNvPr id="150" name="Congelarea alimentelor, indiferent dacă sunt cireșe sau meniuri deja gătite, este un mare plus pentru prevenirea risipei."/>
          <p:cNvSpPr/>
          <p:nvPr/>
        </p:nvSpPr>
        <p:spPr>
          <a:xfrm>
            <a:off x="1730506" y="4037338"/>
            <a:ext cx="3836114" cy="892969"/>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ct val="110000"/>
              </a:lnSpc>
              <a:defRPr sz="2500" i="1">
                <a:solidFill>
                  <a:srgbClr val="FFFFFF"/>
                </a:solidFill>
                <a:latin typeface="Times New Roman"/>
                <a:ea typeface="Times New Roman"/>
                <a:cs typeface="Times New Roman"/>
                <a:sym typeface="Times New Roman"/>
              </a:defRPr>
            </a:lvl1pPr>
          </a:lstStyle>
          <a:p>
            <a:pPr algn="ctr" defTabSz="410751" hangingPunct="0"/>
            <a:r>
              <a:rPr sz="1758" kern="0"/>
              <a:t>Congelarea alimentelor, indiferent dacă sunt cireșe sau meniuri deja gătite, este un mare plus pentru prevenirea risipei.</a:t>
            </a:r>
          </a:p>
        </p:txBody>
      </p:sp>
      <p:sp>
        <p:nvSpPr>
          <p:cNvPr id="156" name="Connection Line"/>
          <p:cNvSpPr/>
          <p:nvPr/>
        </p:nvSpPr>
        <p:spPr>
          <a:xfrm>
            <a:off x="5645091" y="4032123"/>
            <a:ext cx="893282" cy="894630"/>
          </a:xfrm>
          <a:custGeom>
            <a:avLst/>
            <a:gdLst/>
            <a:ahLst/>
            <a:cxnLst>
              <a:cxn ang="0">
                <a:pos x="wd2" y="hd2"/>
              </a:cxn>
              <a:cxn ang="5400000">
                <a:pos x="wd2" y="hd2"/>
              </a:cxn>
              <a:cxn ang="10800000">
                <a:pos x="wd2" y="hd2"/>
              </a:cxn>
              <a:cxn ang="16200000">
                <a:pos x="wd2" y="hd2"/>
              </a:cxn>
            </a:cxnLst>
            <a:rect l="0" t="0" r="r" b="b"/>
            <a:pathLst>
              <a:path w="21337" h="21010" extrusionOk="0">
                <a:moveTo>
                  <a:pt x="0" y="20971"/>
                </a:moveTo>
                <a:cubicBezTo>
                  <a:pt x="14490" y="21600"/>
                  <a:pt x="21600" y="14610"/>
                  <a:pt x="21329" y="0"/>
                </a:cubicBezTo>
              </a:path>
            </a:pathLst>
          </a:custGeom>
          <a:ln w="25400">
            <a:solidFill>
              <a:srgbClr val="414141"/>
            </a:solidFill>
            <a:miter lim="400000"/>
          </a:ln>
        </p:spPr>
        <p:txBody>
          <a:bodyPr/>
          <a:lstStyle/>
          <a:p>
            <a:pPr algn="ctr" defTabSz="410751" hangingPunct="0"/>
            <a:endParaRPr sz="1687" kern="0">
              <a:solidFill>
                <a:srgbClr val="414141"/>
              </a:solidFill>
              <a:latin typeface="Palatino"/>
              <a:sym typeface="Palatino"/>
            </a:endParaRPr>
          </a:p>
        </p:txBody>
      </p:sp>
      <p:sp>
        <p:nvSpPr>
          <p:cNvPr id="157" name="Connection Line"/>
          <p:cNvSpPr/>
          <p:nvPr/>
        </p:nvSpPr>
        <p:spPr>
          <a:xfrm>
            <a:off x="5742533" y="2147833"/>
            <a:ext cx="892969" cy="913579"/>
          </a:xfrm>
          <a:custGeom>
            <a:avLst/>
            <a:gdLst/>
            <a:ahLst/>
            <a:cxnLst>
              <a:cxn ang="0">
                <a:pos x="wd2" y="hd2"/>
              </a:cxn>
              <a:cxn ang="5400000">
                <a:pos x="wd2" y="hd2"/>
              </a:cxn>
              <a:cxn ang="10800000">
                <a:pos x="wd2" y="hd2"/>
              </a:cxn>
              <a:cxn ang="16200000">
                <a:pos x="wd2" y="hd2"/>
              </a:cxn>
            </a:cxnLst>
            <a:rect l="0" t="0" r="r" b="b"/>
            <a:pathLst>
              <a:path w="21600" h="19769" extrusionOk="0">
                <a:moveTo>
                  <a:pt x="0" y="19769"/>
                </a:moveTo>
                <a:cubicBezTo>
                  <a:pt x="4231" y="4610"/>
                  <a:pt x="11431" y="-1831"/>
                  <a:pt x="21600" y="446"/>
                </a:cubicBezTo>
              </a:path>
            </a:pathLst>
          </a:custGeom>
          <a:ln w="25400">
            <a:solidFill>
              <a:srgbClr val="414141"/>
            </a:solidFill>
            <a:miter lim="400000"/>
          </a:ln>
        </p:spPr>
        <p:txBody>
          <a:bodyPr/>
          <a:lstStyle/>
          <a:p>
            <a:pPr algn="ctr" defTabSz="410751" hangingPunct="0"/>
            <a:endParaRPr sz="1687" kern="0">
              <a:solidFill>
                <a:srgbClr val="414141"/>
              </a:solidFill>
              <a:latin typeface="Palatino"/>
              <a:sym typeface="Palatino"/>
            </a:endParaRPr>
          </a:p>
        </p:txBody>
      </p:sp>
      <p:sp>
        <p:nvSpPr>
          <p:cNvPr id="158" name="Connection Line"/>
          <p:cNvSpPr/>
          <p:nvPr/>
        </p:nvSpPr>
        <p:spPr>
          <a:xfrm>
            <a:off x="8346560" y="3268017"/>
            <a:ext cx="642467" cy="1126508"/>
          </a:xfrm>
          <a:custGeom>
            <a:avLst/>
            <a:gdLst/>
            <a:ahLst/>
            <a:cxnLst>
              <a:cxn ang="0">
                <a:pos x="wd2" y="hd2"/>
              </a:cxn>
              <a:cxn ang="5400000">
                <a:pos x="wd2" y="hd2"/>
              </a:cxn>
              <a:cxn ang="10800000">
                <a:pos x="wd2" y="hd2"/>
              </a:cxn>
              <a:cxn ang="16200000">
                <a:pos x="wd2" y="hd2"/>
              </a:cxn>
            </a:cxnLst>
            <a:rect l="0" t="0" r="r" b="b"/>
            <a:pathLst>
              <a:path w="21600" h="20513" extrusionOk="0">
                <a:moveTo>
                  <a:pt x="21600" y="20513"/>
                </a:moveTo>
                <a:cubicBezTo>
                  <a:pt x="16621" y="5704"/>
                  <a:pt x="9421" y="-1087"/>
                  <a:pt x="0" y="141"/>
                </a:cubicBezTo>
              </a:path>
            </a:pathLst>
          </a:custGeom>
          <a:ln w="25400">
            <a:solidFill>
              <a:srgbClr val="414141"/>
            </a:solidFill>
            <a:miter lim="400000"/>
          </a:ln>
        </p:spPr>
        <p:txBody>
          <a:bodyPr/>
          <a:lstStyle/>
          <a:p>
            <a:pPr algn="ctr" defTabSz="410751" hangingPunct="0"/>
            <a:endParaRPr sz="1687" kern="0">
              <a:solidFill>
                <a:srgbClr val="414141"/>
              </a:solidFill>
              <a:latin typeface="Palatino"/>
              <a:sym typeface="Palatino"/>
            </a:endParaRPr>
          </a:p>
        </p:txBody>
      </p:sp>
      <p:sp>
        <p:nvSpPr>
          <p:cNvPr id="159" name="Connection Line"/>
          <p:cNvSpPr/>
          <p:nvPr/>
        </p:nvSpPr>
        <p:spPr>
          <a:xfrm>
            <a:off x="5524132" y="1440400"/>
            <a:ext cx="403609" cy="1615106"/>
          </a:xfrm>
          <a:custGeom>
            <a:avLst/>
            <a:gdLst/>
            <a:ahLst/>
            <a:cxnLst>
              <a:cxn ang="0">
                <a:pos x="wd2" y="hd2"/>
              </a:cxn>
              <a:cxn ang="5400000">
                <a:pos x="wd2" y="hd2"/>
              </a:cxn>
              <a:cxn ang="10800000">
                <a:pos x="wd2" y="hd2"/>
              </a:cxn>
              <a:cxn ang="16200000">
                <a:pos x="wd2" y="hd2"/>
              </a:cxn>
            </a:cxnLst>
            <a:rect l="0" t="0" r="r" b="b"/>
            <a:pathLst>
              <a:path w="16875" h="21600" extrusionOk="0">
                <a:moveTo>
                  <a:pt x="0" y="21600"/>
                </a:moveTo>
                <a:cubicBezTo>
                  <a:pt x="18000" y="11285"/>
                  <a:pt x="21600" y="4085"/>
                  <a:pt x="10800" y="0"/>
                </a:cubicBezTo>
              </a:path>
            </a:pathLst>
          </a:custGeom>
          <a:ln w="25400">
            <a:solidFill>
              <a:srgbClr val="414141"/>
            </a:solidFill>
            <a:miter lim="400000"/>
          </a:ln>
        </p:spPr>
        <p:txBody>
          <a:bodyPr/>
          <a:lstStyle/>
          <a:p>
            <a:pPr algn="ctr" defTabSz="410751" hangingPunct="0"/>
            <a:endParaRPr sz="1687" kern="0">
              <a:solidFill>
                <a:srgbClr val="414141"/>
              </a:solidFill>
              <a:latin typeface="Palatino"/>
              <a:sym typeface="Palatino"/>
            </a:endParaRPr>
          </a:p>
        </p:txBody>
      </p:sp>
      <p:sp>
        <p:nvSpPr>
          <p:cNvPr id="160" name="Connection Line"/>
          <p:cNvSpPr/>
          <p:nvPr/>
        </p:nvSpPr>
        <p:spPr>
          <a:xfrm>
            <a:off x="6346348" y="4048133"/>
            <a:ext cx="947568" cy="156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2738" y="15115"/>
                  <a:pt x="19938" y="7915"/>
                  <a:pt x="21600" y="0"/>
                </a:cubicBezTo>
              </a:path>
            </a:pathLst>
          </a:custGeom>
          <a:ln w="25400">
            <a:solidFill>
              <a:srgbClr val="414141"/>
            </a:solidFill>
            <a:miter lim="400000"/>
          </a:ln>
        </p:spPr>
        <p:txBody>
          <a:bodyPr/>
          <a:lstStyle/>
          <a:p>
            <a:pPr algn="ctr" defTabSz="410751" hangingPunct="0"/>
            <a:endParaRPr sz="1687" kern="0">
              <a:solidFill>
                <a:srgbClr val="414141"/>
              </a:solidFill>
              <a:latin typeface="Palatino"/>
              <a:sym typeface="Palatino"/>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20">
            <a:extLst>
              <a:ext uri="{FF2B5EF4-FFF2-40B4-BE49-F238E27FC236}">
                <a16:creationId xmlns="" xmlns:a16="http://schemas.microsoft.com/office/drawing/2014/main" id="{903F3D46-B240-4C45-8D78-B59F7FA292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34" name="Group 22">
            <a:extLst>
              <a:ext uri="{FF2B5EF4-FFF2-40B4-BE49-F238E27FC236}">
                <a16:creationId xmlns="" xmlns:a16="http://schemas.microsoft.com/office/drawing/2014/main" id="{EB0A706F-3BF2-4841-B449-CF02F3EBFFA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12229962" cy="6856214"/>
            <a:chOff x="-15736" y="0"/>
            <a:chExt cx="12229962" cy="6856214"/>
          </a:xfrm>
        </p:grpSpPr>
        <p:pic>
          <p:nvPicPr>
            <p:cNvPr id="35" name="Picture 23">
              <a:extLst>
                <a:ext uri="{FF2B5EF4-FFF2-40B4-BE49-F238E27FC236}">
                  <a16:creationId xmlns="" xmlns:a16="http://schemas.microsoft.com/office/drawing/2014/main" id="{0F0CB589-37E7-4A0F-B368-A899293C787B}"/>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 xmlns:a16="http://schemas.microsoft.com/office/drawing/2014/main" id="{676594C7-5C81-49CF-BB5B-6D7BD820D5C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 xmlns:a16="http://schemas.microsoft.com/office/drawing/2014/main" id="{CCA08F64-70EE-4215-9D87-FE6CFE762E7B}"/>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 xmlns:a16="http://schemas.microsoft.com/office/drawing/2014/main" id="{8F8CBEF8-F9B8-4B1B-8666-581D44C9291D}"/>
                </a:ext>
                <a:ext uri="{C183D7F6-B498-43B3-948B-1728B52AA6E4}">
                  <adec:decorative xmlns="" xmlns:adec="http://schemas.microsoft.com/office/drawing/2017/decorative" val="1"/>
                </a:ext>
              </a:extLst>
            </p:cNvPr>
            <p:cNvPicPr>
              <a:picLocks noChangeAspect="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u 1"/>
          <p:cNvSpPr>
            <a:spLocks noGrp="1"/>
          </p:cNvSpPr>
          <p:nvPr>
            <p:ph type="ctrTitle"/>
          </p:nvPr>
        </p:nvSpPr>
        <p:spPr>
          <a:xfrm>
            <a:off x="870938" y="705225"/>
            <a:ext cx="4848392" cy="2703851"/>
          </a:xfrm>
        </p:spPr>
        <p:txBody>
          <a:bodyPr vert="horz" lIns="91440" tIns="45720" rIns="91440" bIns="45720" rtlCol="0" anchor="b">
            <a:noAutofit/>
          </a:bodyPr>
          <a:lstStyle/>
          <a:p>
            <a:r>
              <a:rPr lang="ro-RO" sz="7200" b="1" i="1" dirty="0">
                <a:latin typeface="Times New Roman"/>
                <a:cs typeface="Times New Roman"/>
              </a:rPr>
              <a:t>Carnea de </a:t>
            </a:r>
            <a:br>
              <a:rPr lang="ro-RO" sz="7200" b="1" i="1" dirty="0">
                <a:latin typeface="Times New Roman"/>
                <a:cs typeface="Times New Roman"/>
              </a:rPr>
            </a:br>
            <a:r>
              <a:rPr lang="ro-RO" sz="7200" b="1" i="1" dirty="0">
                <a:latin typeface="Times New Roman"/>
                <a:cs typeface="Times New Roman"/>
              </a:rPr>
              <a:t>vită</a:t>
            </a:r>
          </a:p>
        </p:txBody>
      </p:sp>
      <p:sp>
        <p:nvSpPr>
          <p:cNvPr id="3" name="Subtitlu 2"/>
          <p:cNvSpPr>
            <a:spLocks noGrp="1"/>
          </p:cNvSpPr>
          <p:nvPr>
            <p:ph type="subTitle" idx="1"/>
          </p:nvPr>
        </p:nvSpPr>
        <p:spPr>
          <a:xfrm>
            <a:off x="1081623" y="3657597"/>
            <a:ext cx="4628728" cy="2079174"/>
          </a:xfrm>
        </p:spPr>
        <p:txBody>
          <a:bodyPr>
            <a:normAutofit/>
          </a:bodyPr>
          <a:lstStyle/>
          <a:p>
            <a:r>
              <a:rPr lang="ro-RO" sz="2400" err="1">
                <a:latin typeface="Times New Roman"/>
                <a:cs typeface="Times New Roman"/>
              </a:rPr>
              <a:t>Agafitei</a:t>
            </a:r>
            <a:r>
              <a:rPr lang="ro-RO" sz="2400" dirty="0">
                <a:latin typeface="Times New Roman"/>
                <a:cs typeface="Times New Roman"/>
              </a:rPr>
              <a:t> Roxana Mihaela</a:t>
            </a:r>
          </a:p>
          <a:p>
            <a:r>
              <a:rPr lang="ro-RO" sz="2400" dirty="0">
                <a:latin typeface="Times New Roman"/>
                <a:cs typeface="Times New Roman"/>
              </a:rPr>
              <a:t>T.P.P.A. III</a:t>
            </a:r>
          </a:p>
          <a:p>
            <a:r>
              <a:rPr lang="ro-RO" sz="2400" dirty="0">
                <a:latin typeface="Times New Roman"/>
                <a:cs typeface="Times New Roman"/>
              </a:rPr>
              <a:t>Grupa 601</a:t>
            </a:r>
            <a:endParaRPr lang="ro-RO" dirty="0"/>
          </a:p>
        </p:txBody>
      </p:sp>
      <p:cxnSp>
        <p:nvCxnSpPr>
          <p:cNvPr id="36" name="Straight Connector 28">
            <a:extLst>
              <a:ext uri="{FF2B5EF4-FFF2-40B4-BE49-F238E27FC236}">
                <a16:creationId xmlns="" xmlns:a16="http://schemas.microsoft.com/office/drawing/2014/main" id="{44715CA4-49A1-435D-92A4-6882CA15985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384307" y="3522131"/>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Rectangle 30">
            <a:extLst>
              <a:ext uri="{FF2B5EF4-FFF2-40B4-BE49-F238E27FC236}">
                <a16:creationId xmlns="" xmlns:a16="http://schemas.microsoft.com/office/drawing/2014/main" id="{A65E1EFD-4EC1-47C9-A20B-70F7D21574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3438" y="1092199"/>
            <a:ext cx="4996197" cy="4644572"/>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Imagine 15" descr="O imagine care conține Grăsime animală, carne roșie, carne de vită, Tăiat carnea&#10;&#10;Descriere generată automat">
            <a:extLst>
              <a:ext uri="{FF2B5EF4-FFF2-40B4-BE49-F238E27FC236}">
                <a16:creationId xmlns="" xmlns:a16="http://schemas.microsoft.com/office/drawing/2014/main" id="{F24460EC-B751-16C4-9387-051B89783033}"/>
              </a:ext>
            </a:extLst>
          </p:cNvPr>
          <p:cNvPicPr>
            <a:picLocks noChangeAspect="1"/>
          </p:cNvPicPr>
          <p:nvPr/>
        </p:nvPicPr>
        <p:blipFill rotWithShape="1">
          <a:blip r:embed="rId5"/>
          <a:srcRect l="1882" r="10832" b="-4"/>
          <a:stretch/>
        </p:blipFill>
        <p:spPr>
          <a:xfrm>
            <a:off x="6249817" y="1256501"/>
            <a:ext cx="2247451" cy="1713501"/>
          </a:xfrm>
          <a:prstGeom prst="rect">
            <a:avLst/>
          </a:prstGeom>
        </p:spPr>
      </p:pic>
      <p:pic>
        <p:nvPicPr>
          <p:cNvPr id="9" name="Imagine 8" descr="O imagine care conține alimente, carne de vită, Grăsime animală, carne roșie&#10;&#10;Descriere generată automat">
            <a:extLst>
              <a:ext uri="{FF2B5EF4-FFF2-40B4-BE49-F238E27FC236}">
                <a16:creationId xmlns="" xmlns:a16="http://schemas.microsoft.com/office/drawing/2014/main" id="{6896630D-E90A-D0B7-9028-61EE5FAC6FF5}"/>
              </a:ext>
            </a:extLst>
          </p:cNvPr>
          <p:cNvPicPr>
            <a:picLocks noChangeAspect="1"/>
          </p:cNvPicPr>
          <p:nvPr/>
        </p:nvPicPr>
        <p:blipFill rotWithShape="1">
          <a:blip r:embed="rId6"/>
          <a:srcRect l="6265" r="1623" b="-4"/>
          <a:stretch/>
        </p:blipFill>
        <p:spPr>
          <a:xfrm>
            <a:off x="6249816" y="3132475"/>
            <a:ext cx="2247451" cy="2439994"/>
          </a:xfrm>
          <a:prstGeom prst="rect">
            <a:avLst/>
          </a:prstGeom>
        </p:spPr>
      </p:pic>
      <p:pic>
        <p:nvPicPr>
          <p:cNvPr id="11" name="Imagine 10" descr="O imagine care conține carne, Grăsime animală, carne roșie, carne de vită&#10;&#10;Descriere generată automat">
            <a:extLst>
              <a:ext uri="{FF2B5EF4-FFF2-40B4-BE49-F238E27FC236}">
                <a16:creationId xmlns="" xmlns:a16="http://schemas.microsoft.com/office/drawing/2014/main" id="{9BBA3F1F-93E9-19D5-D1AB-F2C7B7F31DB7}"/>
              </a:ext>
            </a:extLst>
          </p:cNvPr>
          <p:cNvPicPr>
            <a:picLocks noChangeAspect="1"/>
          </p:cNvPicPr>
          <p:nvPr/>
        </p:nvPicPr>
        <p:blipFill rotWithShape="1">
          <a:blip r:embed="rId7"/>
          <a:srcRect l="5179" r="15221" b="3"/>
          <a:stretch/>
        </p:blipFill>
        <p:spPr>
          <a:xfrm>
            <a:off x="8659947" y="1256501"/>
            <a:ext cx="2253309" cy="2476869"/>
          </a:xfrm>
          <a:prstGeom prst="rect">
            <a:avLst/>
          </a:prstGeom>
        </p:spPr>
      </p:pic>
      <p:pic>
        <p:nvPicPr>
          <p:cNvPr id="4" name="Imagine 3" descr="O imagine care conține alimente, carne de vită, carne roșie, Grăsime animală&#10;&#10;Descriere generată automat">
            <a:extLst>
              <a:ext uri="{FF2B5EF4-FFF2-40B4-BE49-F238E27FC236}">
                <a16:creationId xmlns="" xmlns:a16="http://schemas.microsoft.com/office/drawing/2014/main" id="{7DA3EB9F-C2EA-90EF-092E-43322AE3F196}"/>
              </a:ext>
            </a:extLst>
          </p:cNvPr>
          <p:cNvPicPr>
            <a:picLocks noChangeAspect="1"/>
          </p:cNvPicPr>
          <p:nvPr/>
        </p:nvPicPr>
        <p:blipFill rotWithShape="1">
          <a:blip r:embed="rId8"/>
          <a:srcRect l="8050" r="16969" b="5"/>
          <a:stretch/>
        </p:blipFill>
        <p:spPr>
          <a:xfrm>
            <a:off x="8661347" y="3890702"/>
            <a:ext cx="2251908" cy="1681767"/>
          </a:xfrm>
          <a:prstGeom prst="rect">
            <a:avLst/>
          </a:prstGeom>
        </p:spPr>
      </p:pic>
    </p:spTree>
    <p:extLst>
      <p:ext uri="{BB962C8B-B14F-4D97-AF65-F5344CB8AC3E}">
        <p14:creationId xmlns:p14="http://schemas.microsoft.com/office/powerpoint/2010/main" val="365591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25ED9E-F1E0-6FA7-C20A-01410E1E7877}"/>
              </a:ext>
            </a:extLst>
          </p:cNvPr>
          <p:cNvSpPr>
            <a:spLocks noGrp="1"/>
          </p:cNvSpPr>
          <p:nvPr>
            <p:ph type="title"/>
          </p:nvPr>
        </p:nvSpPr>
        <p:spPr>
          <a:xfrm>
            <a:off x="1066800" y="-110837"/>
            <a:ext cx="10058400" cy="1450757"/>
          </a:xfrm>
        </p:spPr>
        <p:txBody>
          <a:bodyPr/>
          <a:lstStyle/>
          <a:p>
            <a:r>
              <a:rPr lang="ro-RO" dirty="0">
                <a:latin typeface="Times New Roman" panose="02020603050405020304" pitchFamily="18" charset="0"/>
                <a:cs typeface="Times New Roman" panose="02020603050405020304" pitchFamily="18" charset="0"/>
              </a:rPr>
              <a:t>Risipa alimentară</a:t>
            </a:r>
          </a:p>
        </p:txBody>
      </p:sp>
      <p:sp>
        <p:nvSpPr>
          <p:cNvPr id="5" name="Content Placeholder 4">
            <a:extLst>
              <a:ext uri="{FF2B5EF4-FFF2-40B4-BE49-F238E27FC236}">
                <a16:creationId xmlns="" xmlns:a16="http://schemas.microsoft.com/office/drawing/2014/main" id="{B870C275-4B36-1FE7-F501-02DF02EA2823}"/>
              </a:ext>
            </a:extLst>
          </p:cNvPr>
          <p:cNvSpPr>
            <a:spLocks noGrp="1"/>
          </p:cNvSpPr>
          <p:nvPr>
            <p:ph idx="1"/>
          </p:nvPr>
        </p:nvSpPr>
        <p:spPr>
          <a:xfrm>
            <a:off x="1097279" y="1845734"/>
            <a:ext cx="10515599" cy="4023360"/>
          </a:xfrm>
        </p:spPr>
        <p:txBody>
          <a:bodyPr>
            <a:normAutofit/>
          </a:bodyPr>
          <a:lstStyle/>
          <a:p>
            <a:r>
              <a:rPr lang="ro-RO" sz="2800" dirty="0"/>
              <a:t>-</a:t>
            </a:r>
          </a:p>
        </p:txBody>
      </p:sp>
      <p:sp>
        <p:nvSpPr>
          <p:cNvPr id="6" name="Content Placeholder 2">
            <a:extLst>
              <a:ext uri="{FF2B5EF4-FFF2-40B4-BE49-F238E27FC236}">
                <a16:creationId xmlns="" xmlns:a16="http://schemas.microsoft.com/office/drawing/2014/main" id="{6B1D2271-C721-4581-1C26-FC98C4D3462C}"/>
              </a:ext>
            </a:extLst>
          </p:cNvPr>
          <p:cNvSpPr txBox="1">
            <a:spLocks/>
          </p:cNvSpPr>
          <p:nvPr/>
        </p:nvSpPr>
        <p:spPr>
          <a:xfrm>
            <a:off x="1097280" y="1845734"/>
            <a:ext cx="10515600"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D34817"/>
              </a:buClr>
              <a:buSzPct val="100000"/>
              <a:buFont typeface="Calibri" panose="020F0502020204030204" pitchFamily="34" charset="0"/>
              <a:buChar char=" "/>
              <a:tabLst/>
              <a:defRPr/>
            </a:pPr>
            <a:r>
              <a:rPr kumimoji="0" lang="ro-RO"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t>
            </a:r>
            <a:r>
              <a:rPr kumimoji="0" lang="ro-RO"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este o problemă globală;</a:t>
            </a:r>
          </a:p>
          <a:p>
            <a:pPr marL="91440" marR="0" lvl="0" indent="-91440" algn="l" defTabSz="914400" rtl="0" eaLnBrk="1" fontAlgn="auto" latinLnBrk="0" hangingPunct="1">
              <a:lnSpc>
                <a:spcPct val="90000"/>
              </a:lnSpc>
              <a:spcBef>
                <a:spcPts val="1200"/>
              </a:spcBef>
              <a:spcAft>
                <a:spcPts val="200"/>
              </a:spcAft>
              <a:buClr>
                <a:srgbClr val="D34817"/>
              </a:buClr>
              <a:buSzPct val="100000"/>
              <a:buFont typeface="Calibri" panose="020F0502020204030204" pitchFamily="34" charset="0"/>
              <a:buChar char=" "/>
              <a:tabLst/>
              <a:defRPr/>
            </a:pPr>
            <a:r>
              <a:rPr kumimoji="0" lang="ro-RO"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-se estimează că aproximativ o treime din alimente sunt risipite;</a:t>
            </a:r>
          </a:p>
          <a:p>
            <a:pPr marL="91440" marR="0" lvl="0" indent="-91440" algn="l" defTabSz="914400" rtl="0" eaLnBrk="1" fontAlgn="auto" latinLnBrk="0" hangingPunct="1">
              <a:lnSpc>
                <a:spcPct val="90000"/>
              </a:lnSpc>
              <a:spcBef>
                <a:spcPts val="1200"/>
              </a:spcBef>
              <a:spcAft>
                <a:spcPts val="200"/>
              </a:spcAft>
              <a:buClr>
                <a:srgbClr val="D34817"/>
              </a:buClr>
              <a:buSzPct val="100000"/>
              <a:buFont typeface="Calibri" panose="020F0502020204030204" pitchFamily="34" charset="0"/>
              <a:buChar char=" "/>
              <a:tabLst/>
              <a:defRPr/>
            </a:pPr>
            <a:r>
              <a:rPr kumimoji="0" lang="ro-RO"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-poți reduce risipa alimentară prin planificarea meselor, păstrarea alimentelor corect și folosirea resturilor</a:t>
            </a:r>
            <a:r>
              <a:rPr kumimoji="0" lang="ro-RO"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65600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u 1">
            <a:extLst>
              <a:ext uri="{FF2B5EF4-FFF2-40B4-BE49-F238E27FC236}">
                <a16:creationId xmlns="" xmlns:a16="http://schemas.microsoft.com/office/drawing/2014/main" id="{F72E4372-A5BD-007A-5F3D-F42AF5F48803}"/>
              </a:ext>
            </a:extLst>
          </p:cNvPr>
          <p:cNvSpPr>
            <a:spLocks noGrp="1"/>
          </p:cNvSpPr>
          <p:nvPr>
            <p:ph type="title"/>
          </p:nvPr>
        </p:nvSpPr>
        <p:spPr>
          <a:xfrm>
            <a:off x="939408" y="637256"/>
            <a:ext cx="2743114" cy="5492103"/>
          </a:xfrm>
        </p:spPr>
        <p:txBody>
          <a:bodyPr>
            <a:normAutofit/>
          </a:bodyPr>
          <a:lstStyle/>
          <a:p>
            <a:r>
              <a:rPr lang="ro-RO" b="1" dirty="0">
                <a:solidFill>
                  <a:srgbClr val="FFFFFF"/>
                </a:solidFill>
              </a:rPr>
              <a:t/>
            </a:r>
            <a:br>
              <a:rPr lang="ro-RO" b="1" dirty="0">
                <a:solidFill>
                  <a:srgbClr val="FFFFFF"/>
                </a:solidFill>
              </a:rPr>
            </a:br>
            <a:r>
              <a:rPr lang="ro-RO" b="1" dirty="0">
                <a:solidFill>
                  <a:srgbClr val="FFFFFF"/>
                </a:solidFill>
              </a:rPr>
              <a:t>Risipa alimentara</a:t>
            </a:r>
            <a:r>
              <a:rPr lang="ro-RO" dirty="0">
                <a:solidFill>
                  <a:srgbClr val="FFFFFF"/>
                </a:solidFill>
              </a:rPr>
              <a:t> </a:t>
            </a:r>
          </a:p>
        </p:txBody>
      </p:sp>
      <p:sp>
        <p:nvSpPr>
          <p:cNvPr id="14" name="Rectangle 13">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Substituent conținut 2">
            <a:extLst>
              <a:ext uri="{FF2B5EF4-FFF2-40B4-BE49-F238E27FC236}">
                <a16:creationId xmlns="" xmlns:a16="http://schemas.microsoft.com/office/drawing/2014/main" id="{A7E9937C-AE92-D7B2-5DA5-B13A001ED575}"/>
              </a:ext>
            </a:extLst>
          </p:cNvPr>
          <p:cNvSpPr>
            <a:spLocks noGrp="1"/>
          </p:cNvSpPr>
          <p:nvPr>
            <p:ph idx="1"/>
          </p:nvPr>
        </p:nvSpPr>
        <p:spPr>
          <a:xfrm>
            <a:off x="4823434" y="139700"/>
            <a:ext cx="7274430" cy="6434668"/>
          </a:xfrm>
        </p:spPr>
        <p:txBody>
          <a:bodyPr anchor="ctr">
            <a:normAutofit/>
          </a:bodyPr>
          <a:lstStyle/>
          <a:p>
            <a:r>
              <a:rPr lang="ro-RO" sz="2000" dirty="0">
                <a:latin typeface="Times New Roman"/>
                <a:ea typeface="+mn-lt"/>
                <a:cs typeface="+mn-lt"/>
              </a:rPr>
              <a:t>Percepția vizuală joacă un rol important în perceperea calității de către consumatori. De exemplu, culoarea cărnii de vită este un atribut de calitate important pe care consumatorii îl asociază cu prospețimea și salubritatea; cu toate acestea, carnea de vită este un produs extrem de perisabil datorită conținutului mare de apă și a matricei sale nutritive dense.(</a:t>
            </a:r>
            <a:r>
              <a:rPr lang="ro-RO" sz="2000" i="1" dirty="0">
                <a:latin typeface="Times New Roman"/>
                <a:ea typeface="+mn-lt"/>
                <a:cs typeface="+mn-lt"/>
              </a:rPr>
              <a:t>Mancini și Hunt, 2005; </a:t>
            </a:r>
            <a:r>
              <a:rPr lang="ro-RO" sz="2000" i="1" err="1">
                <a:latin typeface="Times New Roman"/>
                <a:ea typeface="+mn-lt"/>
                <a:cs typeface="+mn-lt"/>
              </a:rPr>
              <a:t>Ramanathan</a:t>
            </a:r>
            <a:r>
              <a:rPr lang="ro-RO" sz="2000" i="1" dirty="0">
                <a:latin typeface="Times New Roman"/>
                <a:ea typeface="+mn-lt"/>
                <a:cs typeface="+mn-lt"/>
              </a:rPr>
              <a:t> și colab., 2020, 2021)</a:t>
            </a:r>
            <a:endParaRPr lang="ro-RO" sz="2000" i="1" dirty="0">
              <a:latin typeface="Times New Roman"/>
              <a:ea typeface="+mn-lt"/>
              <a:cs typeface="Times New Roman"/>
            </a:endParaRPr>
          </a:p>
          <a:p>
            <a:pPr>
              <a:buSzPct val="114999"/>
            </a:pPr>
            <a:r>
              <a:rPr lang="ro-RO" sz="2000" dirty="0">
                <a:latin typeface="Times New Roman"/>
                <a:ea typeface="+mn-lt"/>
                <a:cs typeface="+mn-lt"/>
              </a:rPr>
              <a:t>Prin urmare, abaterile de la culoarea preferată, roșu cireșe strălucitor, duc la aruncarea cărnii sau la o reducere inițială și, în cele din urmă, la aruncarea acesteia dacă nu este comercializată cu succes, în funcție de gradul de decolorare și de protocoalele individuale ale comercianților.</a:t>
            </a:r>
            <a:r>
              <a:rPr lang="ro-RO" sz="2000" i="1" dirty="0">
                <a:solidFill>
                  <a:srgbClr val="0A0A0A"/>
                </a:solidFill>
                <a:latin typeface="Times New Roman"/>
                <a:ea typeface="+mn-lt"/>
                <a:cs typeface="+mn-lt"/>
              </a:rPr>
              <a:t>(</a:t>
            </a:r>
            <a:r>
              <a:rPr lang="ro-RO" sz="2000" i="1" dirty="0">
                <a:latin typeface="Times New Roman"/>
                <a:ea typeface="+mn-lt"/>
                <a:cs typeface="+mn-lt"/>
              </a:rPr>
              <a:t>Van den </a:t>
            </a:r>
            <a:r>
              <a:rPr lang="ro-RO" sz="2000" i="1" err="1">
                <a:latin typeface="Times New Roman"/>
                <a:ea typeface="+mn-lt"/>
                <a:cs typeface="+mn-lt"/>
              </a:rPr>
              <a:t>Oord</a:t>
            </a:r>
            <a:r>
              <a:rPr lang="ro-RO" sz="2000" i="1" dirty="0">
                <a:latin typeface="Times New Roman"/>
                <a:ea typeface="+mn-lt"/>
                <a:cs typeface="+mn-lt"/>
              </a:rPr>
              <a:t> </a:t>
            </a:r>
            <a:r>
              <a:rPr lang="ro-RO" sz="2000" i="1" err="1">
                <a:latin typeface="Times New Roman"/>
                <a:ea typeface="+mn-lt"/>
                <a:cs typeface="+mn-lt"/>
              </a:rPr>
              <a:t>and</a:t>
            </a:r>
            <a:r>
              <a:rPr lang="ro-RO" sz="2000" i="1" dirty="0">
                <a:latin typeface="Times New Roman"/>
                <a:ea typeface="+mn-lt"/>
                <a:cs typeface="+mn-lt"/>
              </a:rPr>
              <a:t> </a:t>
            </a:r>
            <a:r>
              <a:rPr lang="ro-RO" sz="2000" i="1" err="1">
                <a:latin typeface="Times New Roman"/>
                <a:ea typeface="+mn-lt"/>
                <a:cs typeface="+mn-lt"/>
              </a:rPr>
              <a:t>Wesdorp</a:t>
            </a:r>
            <a:r>
              <a:rPr lang="ro-RO" sz="2000" i="1" dirty="0">
                <a:latin typeface="Times New Roman"/>
                <a:ea typeface="+mn-lt"/>
                <a:cs typeface="+mn-lt"/>
              </a:rPr>
              <a:t>, 1971</a:t>
            </a:r>
            <a:r>
              <a:rPr lang="ro-RO" sz="2000" i="1" dirty="0">
                <a:solidFill>
                  <a:srgbClr val="0A0A0A"/>
                </a:solidFill>
                <a:latin typeface="Times New Roman"/>
                <a:ea typeface="+mn-lt"/>
                <a:cs typeface="+mn-lt"/>
              </a:rPr>
              <a:t>; </a:t>
            </a:r>
            <a:r>
              <a:rPr lang="ro-RO" sz="2000" i="1" err="1">
                <a:latin typeface="Times New Roman"/>
                <a:ea typeface="+mn-lt"/>
                <a:cs typeface="+mn-lt"/>
              </a:rPr>
              <a:t>Cornforth</a:t>
            </a:r>
            <a:r>
              <a:rPr lang="ro-RO" sz="2000" i="1" dirty="0">
                <a:latin typeface="Times New Roman"/>
                <a:ea typeface="+mn-lt"/>
                <a:cs typeface="+mn-lt"/>
              </a:rPr>
              <a:t>, 1994</a:t>
            </a:r>
            <a:r>
              <a:rPr lang="ro-RO" sz="2000" i="1" dirty="0">
                <a:solidFill>
                  <a:srgbClr val="0A0A0A"/>
                </a:solidFill>
                <a:latin typeface="Times New Roman"/>
                <a:ea typeface="+mn-lt"/>
                <a:cs typeface="+mn-lt"/>
              </a:rPr>
              <a:t>; </a:t>
            </a:r>
            <a:r>
              <a:rPr lang="ro-RO" sz="2000" i="1" dirty="0">
                <a:latin typeface="Times New Roman"/>
                <a:ea typeface="+mn-lt"/>
                <a:cs typeface="+mn-lt"/>
              </a:rPr>
              <a:t>Mancini </a:t>
            </a:r>
            <a:r>
              <a:rPr lang="ro-RO" sz="2000" i="1" err="1">
                <a:latin typeface="Times New Roman"/>
                <a:ea typeface="+mn-lt"/>
                <a:cs typeface="+mn-lt"/>
              </a:rPr>
              <a:t>and</a:t>
            </a:r>
            <a:r>
              <a:rPr lang="ro-RO" sz="2000" i="1" dirty="0">
                <a:latin typeface="Times New Roman"/>
                <a:ea typeface="+mn-lt"/>
                <a:cs typeface="+mn-lt"/>
              </a:rPr>
              <a:t> Hunt, 2005</a:t>
            </a:r>
            <a:r>
              <a:rPr lang="ro-RO" sz="2000" i="1" dirty="0">
                <a:solidFill>
                  <a:srgbClr val="0A0A0A"/>
                </a:solidFill>
                <a:latin typeface="Times New Roman"/>
                <a:ea typeface="+mn-lt"/>
                <a:cs typeface="+mn-lt"/>
              </a:rPr>
              <a:t>; </a:t>
            </a:r>
            <a:r>
              <a:rPr lang="ro-RO" sz="2000" i="1" dirty="0">
                <a:latin typeface="Times New Roman"/>
                <a:ea typeface="+mn-lt"/>
                <a:cs typeface="+mn-lt"/>
              </a:rPr>
              <a:t>American Meat </a:t>
            </a:r>
            <a:r>
              <a:rPr lang="ro-RO" sz="2000" i="1" err="1">
                <a:latin typeface="Times New Roman"/>
                <a:ea typeface="+mn-lt"/>
                <a:cs typeface="+mn-lt"/>
              </a:rPr>
              <a:t>Science</a:t>
            </a:r>
            <a:r>
              <a:rPr lang="ro-RO" sz="2000" i="1" dirty="0">
                <a:latin typeface="Times New Roman"/>
                <a:ea typeface="+mn-lt"/>
                <a:cs typeface="+mn-lt"/>
              </a:rPr>
              <a:t> Association, 2012</a:t>
            </a:r>
            <a:r>
              <a:rPr lang="ro-RO" sz="2000" i="1" dirty="0">
                <a:solidFill>
                  <a:srgbClr val="0A0A0A"/>
                </a:solidFill>
                <a:latin typeface="Times New Roman"/>
                <a:ea typeface="+mn-lt"/>
                <a:cs typeface="+mn-lt"/>
              </a:rPr>
              <a:t>)</a:t>
            </a:r>
          </a:p>
          <a:p>
            <a:pPr>
              <a:buSzPct val="114999"/>
            </a:pPr>
            <a:endParaRPr lang="ro-RO" sz="1900" dirty="0">
              <a:solidFill>
                <a:srgbClr val="0A0A0A"/>
              </a:solidFill>
              <a:latin typeface="Times New Roman"/>
              <a:ea typeface="+mn-lt"/>
              <a:cs typeface="Times New Roman"/>
            </a:endParaRPr>
          </a:p>
          <a:p>
            <a:pPr>
              <a:buSzPct val="114999"/>
            </a:pPr>
            <a:endParaRPr lang="ro-RO" sz="2000" dirty="0">
              <a:solidFill>
                <a:srgbClr val="0A0A0A"/>
              </a:solidFill>
              <a:latin typeface="Times New Roman"/>
              <a:ea typeface="+mn-lt"/>
              <a:cs typeface="Times New Roman"/>
            </a:endParaRPr>
          </a:p>
        </p:txBody>
      </p:sp>
      <p:pic>
        <p:nvPicPr>
          <p:cNvPr id="4" name="Imagine 3" descr="O imagine care conține alimente, Fast food, de interior, carne&#10;&#10;Descriere generată automat">
            <a:extLst>
              <a:ext uri="{FF2B5EF4-FFF2-40B4-BE49-F238E27FC236}">
                <a16:creationId xmlns="" xmlns:a16="http://schemas.microsoft.com/office/drawing/2014/main" id="{BD10E59E-7D3E-F1FF-5EC6-49CD074D3994}"/>
              </a:ext>
            </a:extLst>
          </p:cNvPr>
          <p:cNvPicPr>
            <a:picLocks noChangeAspect="1"/>
          </p:cNvPicPr>
          <p:nvPr/>
        </p:nvPicPr>
        <p:blipFill>
          <a:blip r:embed="rId3"/>
          <a:stretch>
            <a:fillRect/>
          </a:stretch>
        </p:blipFill>
        <p:spPr>
          <a:xfrm>
            <a:off x="938213" y="4508500"/>
            <a:ext cx="2746375" cy="1625600"/>
          </a:xfrm>
          <a:prstGeom prst="rect">
            <a:avLst/>
          </a:prstGeom>
        </p:spPr>
      </p:pic>
      <p:pic>
        <p:nvPicPr>
          <p:cNvPr id="5" name="Imagine 4" descr="O imagine care conține Grăsime animală, carne roșie, carne de vită, porc&#10;&#10;Descriere generată automat">
            <a:extLst>
              <a:ext uri="{FF2B5EF4-FFF2-40B4-BE49-F238E27FC236}">
                <a16:creationId xmlns="" xmlns:a16="http://schemas.microsoft.com/office/drawing/2014/main" id="{70483021-6A99-F692-7B61-B342962BBBAB}"/>
              </a:ext>
            </a:extLst>
          </p:cNvPr>
          <p:cNvPicPr>
            <a:picLocks noChangeAspect="1"/>
          </p:cNvPicPr>
          <p:nvPr/>
        </p:nvPicPr>
        <p:blipFill>
          <a:blip r:embed="rId4"/>
          <a:stretch>
            <a:fillRect/>
          </a:stretch>
        </p:blipFill>
        <p:spPr>
          <a:xfrm>
            <a:off x="938213" y="714375"/>
            <a:ext cx="2746375" cy="1847850"/>
          </a:xfrm>
          <a:prstGeom prst="rect">
            <a:avLst/>
          </a:prstGeom>
        </p:spPr>
      </p:pic>
    </p:spTree>
    <p:extLst>
      <p:ext uri="{BB962C8B-B14F-4D97-AF65-F5344CB8AC3E}">
        <p14:creationId xmlns:p14="http://schemas.microsoft.com/office/powerpoint/2010/main" val="1116286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 xmlns:a16="http://schemas.microsoft.com/office/drawing/2014/main" id="{52BE4420-3B5F-4549-8B4A-77855B8215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5" name="Rectangle 54">
            <a:extLst>
              <a:ext uri="{FF2B5EF4-FFF2-40B4-BE49-F238E27FC236}">
                <a16:creationId xmlns="" xmlns:a16="http://schemas.microsoft.com/office/drawing/2014/main" id="{A75876F6-95D4-48CB-8E3E-4401A96E25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7" name="Rectangle 56">
            <a:extLst>
              <a:ext uri="{FF2B5EF4-FFF2-40B4-BE49-F238E27FC236}">
                <a16:creationId xmlns="" xmlns:a16="http://schemas.microsoft.com/office/drawing/2014/main" id="{D1B84719-90BB-4D0C-92D8-61DC5512B3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9" name="Rectangle 58">
            <a:extLst>
              <a:ext uri="{FF2B5EF4-FFF2-40B4-BE49-F238E27FC236}">
                <a16:creationId xmlns="" xmlns:a16="http://schemas.microsoft.com/office/drawing/2014/main" id="{7B407EC4-5D16-4845-9840-4E28622B65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7" name="Imagine 36" descr="O imagine care conține carne, carne roșie, Grăsime animală, carne de vită&#10;&#10;Descriere generată automat">
            <a:extLst>
              <a:ext uri="{FF2B5EF4-FFF2-40B4-BE49-F238E27FC236}">
                <a16:creationId xmlns="" xmlns:a16="http://schemas.microsoft.com/office/drawing/2014/main" id="{7714BDF4-6B29-4313-4319-A7EC779C4741}"/>
              </a:ext>
            </a:extLst>
          </p:cNvPr>
          <p:cNvPicPr>
            <a:picLocks noChangeAspect="1"/>
          </p:cNvPicPr>
          <p:nvPr/>
        </p:nvPicPr>
        <p:blipFill>
          <a:blip r:embed="rId3"/>
          <a:stretch>
            <a:fillRect/>
          </a:stretch>
        </p:blipFill>
        <p:spPr>
          <a:xfrm>
            <a:off x="608777" y="711200"/>
            <a:ext cx="3544945" cy="2616200"/>
          </a:xfrm>
          <a:prstGeom prst="rect">
            <a:avLst/>
          </a:prstGeom>
        </p:spPr>
      </p:pic>
      <p:pic>
        <p:nvPicPr>
          <p:cNvPr id="38" name="Imagine 37" descr="O imagine care conține carne roșie, Grăsime animală, carne de vită, vițel&#10;&#10;Descriere generată automat">
            <a:extLst>
              <a:ext uri="{FF2B5EF4-FFF2-40B4-BE49-F238E27FC236}">
                <a16:creationId xmlns="" xmlns:a16="http://schemas.microsoft.com/office/drawing/2014/main" id="{F05472A4-345E-EFB5-873C-F83B3DE02EF6}"/>
              </a:ext>
            </a:extLst>
          </p:cNvPr>
          <p:cNvPicPr>
            <a:picLocks noChangeAspect="1"/>
          </p:cNvPicPr>
          <p:nvPr/>
        </p:nvPicPr>
        <p:blipFill>
          <a:blip r:embed="rId4"/>
          <a:stretch>
            <a:fillRect/>
          </a:stretch>
        </p:blipFill>
        <p:spPr>
          <a:xfrm>
            <a:off x="622300" y="3514344"/>
            <a:ext cx="3543300" cy="2674112"/>
          </a:xfrm>
          <a:prstGeom prst="rect">
            <a:avLst/>
          </a:prstGeom>
        </p:spPr>
      </p:pic>
      <p:sp>
        <p:nvSpPr>
          <p:cNvPr id="173" name="Substituent conținut 172">
            <a:extLst>
              <a:ext uri="{FF2B5EF4-FFF2-40B4-BE49-F238E27FC236}">
                <a16:creationId xmlns="" xmlns:a16="http://schemas.microsoft.com/office/drawing/2014/main" id="{FC56279C-4770-8D9B-3533-038488D9D0BB}"/>
              </a:ext>
            </a:extLst>
          </p:cNvPr>
          <p:cNvSpPr>
            <a:spLocks noGrp="1"/>
          </p:cNvSpPr>
          <p:nvPr>
            <p:ph idx="1"/>
          </p:nvPr>
        </p:nvSpPr>
        <p:spPr>
          <a:xfrm>
            <a:off x="4533901" y="4232"/>
            <a:ext cx="7658096" cy="6760636"/>
          </a:xfrm>
        </p:spPr>
        <p:txBody>
          <a:bodyPr vert="horz" lIns="91440" tIns="45720" rIns="91440" bIns="45720" rtlCol="0" anchor="t">
            <a:noAutofit/>
          </a:bodyPr>
          <a:lstStyle/>
          <a:p>
            <a:pPr>
              <a:buSzPct val="114999"/>
              <a:buFont typeface="Wingdings"/>
              <a:buChar char="v"/>
            </a:pPr>
            <a:r>
              <a:rPr lang="ro-RO" sz="1850" dirty="0">
                <a:latin typeface="Times New Roman"/>
                <a:cs typeface="Times New Roman"/>
              </a:rPr>
              <a:t>În articolul </a:t>
            </a:r>
            <a:r>
              <a:rPr lang="ro-RO" sz="1850" i="1" dirty="0">
                <a:latin typeface="Times New Roman"/>
                <a:cs typeface="Times New Roman"/>
              </a:rPr>
              <a:t>"Pierderea economică, cantitatea de carne de vită aruncată, risipa de resurse naturale și impactul asupra mediului din cauza decolorării cărnii de vită</a:t>
            </a:r>
            <a:r>
              <a:rPr lang="ro-RO" sz="1850" dirty="0">
                <a:latin typeface="Times New Roman"/>
                <a:cs typeface="Times New Roman"/>
              </a:rPr>
              <a:t>" realizat de </a:t>
            </a:r>
            <a:r>
              <a:rPr lang="ro-RO" sz="1850" err="1">
                <a:latin typeface="Times New Roman"/>
                <a:cs typeface="Times New Roman"/>
              </a:rPr>
              <a:t>Ramanathan</a:t>
            </a:r>
            <a:r>
              <a:rPr lang="ro-RO" sz="1850" dirty="0">
                <a:latin typeface="Times New Roman"/>
                <a:cs typeface="Times New Roman"/>
              </a:rPr>
              <a:t> si colaboratorii săi, în 2022, publicat de </a:t>
            </a:r>
            <a:r>
              <a:rPr lang="ro-RO" sz="1850" i="1" dirty="0">
                <a:latin typeface="Times New Roman"/>
                <a:cs typeface="Times New Roman"/>
              </a:rPr>
              <a:t>"Meat </a:t>
            </a:r>
            <a:r>
              <a:rPr lang="ro-RO" sz="1850" i="1" err="1">
                <a:latin typeface="Times New Roman"/>
                <a:cs typeface="Times New Roman"/>
              </a:rPr>
              <a:t>and</a:t>
            </a:r>
            <a:r>
              <a:rPr lang="ro-RO" sz="1850" i="1" dirty="0">
                <a:latin typeface="Times New Roman"/>
                <a:cs typeface="Times New Roman"/>
              </a:rPr>
              <a:t> </a:t>
            </a:r>
            <a:r>
              <a:rPr lang="ro-RO" sz="1850" i="1" err="1">
                <a:latin typeface="Times New Roman"/>
                <a:cs typeface="Times New Roman"/>
              </a:rPr>
              <a:t>Muscle</a:t>
            </a:r>
            <a:r>
              <a:rPr lang="ro-RO" sz="1850" i="1" dirty="0">
                <a:latin typeface="Times New Roman"/>
                <a:cs typeface="Times New Roman"/>
              </a:rPr>
              <a:t> </a:t>
            </a:r>
            <a:r>
              <a:rPr lang="ro-RO" sz="1850" i="1" err="1">
                <a:latin typeface="Times New Roman"/>
                <a:cs typeface="Times New Roman"/>
              </a:rPr>
              <a:t>Biology</a:t>
            </a:r>
            <a:r>
              <a:rPr lang="ro-RO" sz="1850" i="1" dirty="0">
                <a:latin typeface="Times New Roman"/>
                <a:cs typeface="Times New Roman"/>
              </a:rPr>
              <a:t>"</a:t>
            </a:r>
            <a:r>
              <a:rPr lang="ro-RO" sz="1850" dirty="0">
                <a:latin typeface="Times New Roman"/>
                <a:cs typeface="Times New Roman"/>
              </a:rPr>
              <a:t> au fost colectate date pe un an privind vânzările totale de carne de vită, numărul total de carne de vită aruncată și valorile reduse ale vânzărilor de la două lanțuri naționale de magazine și de la un lanț regional de magazine situate în sudul Statelor Unite, reprezentând date din 5034 de magazine și 44 de state.</a:t>
            </a:r>
          </a:p>
          <a:p>
            <a:pPr>
              <a:buSzPct val="114999"/>
              <a:buFont typeface="Wingdings"/>
              <a:buChar char="v"/>
            </a:pPr>
            <a:r>
              <a:rPr lang="ro-RO" sz="1850" dirty="0">
                <a:latin typeface="Times New Roman"/>
                <a:cs typeface="Times New Roman"/>
              </a:rPr>
              <a:t>Studiul a observat că aproximativ 2,55% din carnea de vită este aruncată din cauza decolorării. Rezultatele indică faptul că industria americană a cărnii de vită pierde anual 3,73 miliarde de dolari din cauza decolorării. Cantitatea totală de carne de vită aruncată la gunoi anual în SUA corespunde la 194,70 milioane de kg, ceea ce reprezintă irosirea a 780.000 de animale și a resurselor naturale asociate utilizate în producția acestora.</a:t>
            </a:r>
          </a:p>
          <a:p>
            <a:pPr>
              <a:buSzPct val="114999"/>
              <a:buFont typeface="Wingdings"/>
              <a:buChar char="v"/>
            </a:pPr>
            <a:r>
              <a:rPr lang="ro-RO" sz="1850" dirty="0">
                <a:latin typeface="Times New Roman"/>
                <a:cs typeface="Times New Roman"/>
              </a:rPr>
              <a:t>O scădere cu 1% a cantității de carne de vită decolorată în SUA ar putea reduce risipa de resurse naturale și impactul asupra mediului cu 23,95 miliarde de litri de apă, 96,88 miliarde de MJ de energie consumată și 0,40 milioane de tone de emisii de dioxid de carbon echivalent de-a lungul lanțului valoric în amonte al cărnii de vită. Prin urmare, îmbunătățirea stabilității culorii cărnii ar putea crește sustenabilitatea producției de carne de vită și ar putea limita risipa, astfel încât aplicarea unor tehnologii noi pentru a atenua deteriorarea culorii ar trebui să fie imperativă. </a:t>
            </a:r>
          </a:p>
        </p:txBody>
      </p:sp>
    </p:spTree>
    <p:extLst>
      <p:ext uri="{BB962C8B-B14F-4D97-AF65-F5344CB8AC3E}">
        <p14:creationId xmlns:p14="http://schemas.microsoft.com/office/powerpoint/2010/main" val="5136792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u 1">
            <a:extLst>
              <a:ext uri="{FF2B5EF4-FFF2-40B4-BE49-F238E27FC236}">
                <a16:creationId xmlns="" xmlns:a16="http://schemas.microsoft.com/office/drawing/2014/main" id="{B0959D3D-D8F4-48C8-70D6-22050353E1F7}"/>
              </a:ext>
            </a:extLst>
          </p:cNvPr>
          <p:cNvSpPr>
            <a:spLocks noGrp="1"/>
          </p:cNvSpPr>
          <p:nvPr>
            <p:ph type="title"/>
          </p:nvPr>
        </p:nvSpPr>
        <p:spPr>
          <a:xfrm>
            <a:off x="952108" y="954756"/>
            <a:ext cx="2730414" cy="4946003"/>
          </a:xfrm>
        </p:spPr>
        <p:txBody>
          <a:bodyPr>
            <a:normAutofit/>
          </a:bodyPr>
          <a:lstStyle/>
          <a:p>
            <a:r>
              <a:rPr lang="ro-RO" sz="4100" b="1">
                <a:solidFill>
                  <a:srgbClr val="FFFFFF"/>
                </a:solidFill>
                <a:latin typeface="Times New Roman"/>
                <a:cs typeface="Times New Roman"/>
              </a:rPr>
              <a:t>Practici ce reduc risipa alimentara de-a lungul lanțului de producție</a:t>
            </a:r>
          </a:p>
        </p:txBody>
      </p:sp>
      <p:sp>
        <p:nvSpPr>
          <p:cNvPr id="14" name="Rectangle 13">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Substituent conținut 2">
            <a:extLst>
              <a:ext uri="{FF2B5EF4-FFF2-40B4-BE49-F238E27FC236}">
                <a16:creationId xmlns="" xmlns:a16="http://schemas.microsoft.com/office/drawing/2014/main" id="{707DEA66-D600-AFCD-6D03-35A6A9C331DF}"/>
              </a:ext>
            </a:extLst>
          </p:cNvPr>
          <p:cNvSpPr>
            <a:spLocks noGrp="1"/>
          </p:cNvSpPr>
          <p:nvPr>
            <p:ph idx="1"/>
          </p:nvPr>
        </p:nvSpPr>
        <p:spPr>
          <a:xfrm>
            <a:off x="4747234" y="101600"/>
            <a:ext cx="7160130" cy="6815668"/>
          </a:xfrm>
        </p:spPr>
        <p:txBody>
          <a:bodyPr vert="horz" lIns="91440" tIns="45720" rIns="91440" bIns="45720" rtlCol="0" anchor="ctr">
            <a:normAutofit lnSpcReduction="10000"/>
          </a:bodyPr>
          <a:lstStyle/>
          <a:p>
            <a:pPr>
              <a:buFont typeface="Wingdings"/>
              <a:buChar char="v"/>
            </a:pPr>
            <a:r>
              <a:rPr lang="ro-RO" sz="2100" dirty="0">
                <a:latin typeface="Times New Roman"/>
                <a:ea typeface="+mn-lt"/>
                <a:cs typeface="+mn-lt"/>
              </a:rPr>
              <a:t>Reducerea risipei de carne de vită este importantă atât din motive de mediu, cât și economice. Iată câteva strategii pentru a minimiza risipa de carne de vită:</a:t>
            </a:r>
            <a:endParaRPr lang="ro-RO" sz="2100"/>
          </a:p>
          <a:p>
            <a:pPr>
              <a:buSzPct val="114999"/>
              <a:buFont typeface="Wingdings"/>
              <a:buChar char="v"/>
            </a:pPr>
            <a:r>
              <a:rPr lang="ro-RO" sz="2000" b="1" dirty="0">
                <a:latin typeface="Times New Roman"/>
                <a:ea typeface="+mn-lt"/>
                <a:cs typeface="+mn-lt"/>
              </a:rPr>
              <a:t>Depozitarea corectă:</a:t>
            </a:r>
            <a:endParaRPr lang="ro-RO" sz="2000" b="1" dirty="0">
              <a:latin typeface="Times New Roman"/>
              <a:ea typeface="+mn-lt"/>
              <a:cs typeface="Times New Roman"/>
            </a:endParaRPr>
          </a:p>
          <a:p>
            <a:pPr lvl="1">
              <a:buSzPct val="114999"/>
              <a:buFont typeface="Wingdings"/>
              <a:buChar char="Ø"/>
            </a:pPr>
            <a:r>
              <a:rPr lang="ro-RO" dirty="0">
                <a:latin typeface="Times New Roman"/>
                <a:ea typeface="+mn-lt"/>
                <a:cs typeface="+mn-lt"/>
              </a:rPr>
              <a:t>Depozitați carnea de vită la temperatura corectă (sub 40 ° F sau 4 ° C) pentru a preveni deteriorarea și creșterea bacteriilor.</a:t>
            </a:r>
            <a:endParaRPr lang="ro-RO" dirty="0">
              <a:latin typeface="Times New Roman"/>
              <a:ea typeface="+mn-lt"/>
              <a:cs typeface="Times New Roman"/>
            </a:endParaRPr>
          </a:p>
          <a:p>
            <a:pPr lvl="1">
              <a:buSzPct val="114999"/>
              <a:buFont typeface="Wingdings"/>
              <a:buChar char="Ø"/>
            </a:pPr>
            <a:r>
              <a:rPr lang="ro-RO" dirty="0">
                <a:latin typeface="Times New Roman"/>
                <a:ea typeface="+mn-lt"/>
                <a:cs typeface="+mn-lt"/>
              </a:rPr>
              <a:t>Utilizați recipiente etanșe sau pungi sigilate în vid pentru a menține carnea de vită proaspătă în frigider sau congelator.</a:t>
            </a:r>
            <a:endParaRPr lang="ro-RO" sz="1600" dirty="0">
              <a:latin typeface="Times New Roman"/>
              <a:cs typeface="Times New Roman"/>
            </a:endParaRPr>
          </a:p>
          <a:p>
            <a:pPr>
              <a:buSzPct val="114999"/>
              <a:buFont typeface="Wingdings"/>
              <a:buChar char="v"/>
            </a:pPr>
            <a:r>
              <a:rPr lang="ro-RO" sz="2000" b="1" dirty="0">
                <a:latin typeface="Times New Roman"/>
                <a:ea typeface="+mn-lt"/>
                <a:cs typeface="+mn-lt"/>
              </a:rPr>
              <a:t>Controlul porțiilor:</a:t>
            </a:r>
            <a:endParaRPr lang="ro-RO" sz="2000" b="1" dirty="0">
              <a:latin typeface="Times New Roman"/>
              <a:cs typeface="Times New Roman"/>
            </a:endParaRPr>
          </a:p>
          <a:p>
            <a:pPr lvl="1">
              <a:buSzPct val="114999"/>
              <a:buFont typeface="Wingdings"/>
              <a:buChar char="Ø"/>
            </a:pPr>
            <a:r>
              <a:rPr lang="ro-RO" dirty="0">
                <a:latin typeface="Times New Roman"/>
                <a:ea typeface="+mn-lt"/>
                <a:cs typeface="+mn-lt"/>
              </a:rPr>
              <a:t>Cumpărați carne de vită în cantități adecvate pentru a se potrivi cu planurile dvs. de masă pentru a evita excesul de carne de vită care poate ajunge la deșeuri.</a:t>
            </a:r>
            <a:endParaRPr lang="ro-RO" dirty="0">
              <a:latin typeface="Times New Roman"/>
              <a:cs typeface="Times New Roman"/>
            </a:endParaRPr>
          </a:p>
          <a:p>
            <a:pPr lvl="1">
              <a:buSzPct val="114999"/>
              <a:buFont typeface="Wingdings"/>
              <a:buChar char="Ø"/>
            </a:pPr>
            <a:r>
              <a:rPr lang="ro-RO" dirty="0">
                <a:latin typeface="Times New Roman"/>
                <a:ea typeface="+mn-lt"/>
                <a:cs typeface="+mn-lt"/>
              </a:rPr>
              <a:t>Utilizați un cântar de bucătărie pentru a cântări porțiile și pentru a evita servirea excesivă.</a:t>
            </a:r>
            <a:endParaRPr lang="ro-RO" dirty="0">
              <a:latin typeface="Times New Roman"/>
            </a:endParaRPr>
          </a:p>
          <a:p>
            <a:pPr>
              <a:buSzPct val="114999"/>
              <a:buFont typeface="Wingdings"/>
              <a:buChar char="v"/>
            </a:pPr>
            <a:r>
              <a:rPr lang="ro-RO" sz="2000" b="1" dirty="0">
                <a:latin typeface="Times New Roman"/>
                <a:ea typeface="+mn-lt"/>
                <a:cs typeface="+mn-lt"/>
              </a:rPr>
              <a:t>Rotație:</a:t>
            </a:r>
            <a:endParaRPr lang="ro-RO" sz="2000" b="1">
              <a:latin typeface="Times New Roman"/>
              <a:cs typeface="Times New Roman"/>
            </a:endParaRPr>
          </a:p>
          <a:p>
            <a:pPr lvl="1">
              <a:buSzPct val="114999"/>
              <a:buFont typeface="Wingdings"/>
              <a:buChar char="Ø"/>
            </a:pPr>
            <a:r>
              <a:rPr lang="ro-RO" dirty="0">
                <a:latin typeface="Times New Roman"/>
                <a:ea typeface="+mn-lt"/>
                <a:cs typeface="+mn-lt"/>
              </a:rPr>
              <a:t>Urmați principiul "primul intrat, primul ieșit" în frigider și congelator. Utilizați carne de vită mai veche înainte de achiziții mai noi.</a:t>
            </a:r>
            <a:endParaRPr lang="ro-RO" dirty="0">
              <a:latin typeface="Times New Roman"/>
            </a:endParaRPr>
          </a:p>
          <a:p>
            <a:pPr>
              <a:buSzPct val="114999"/>
            </a:pPr>
            <a:endParaRPr lang="ro-RO" dirty="0">
              <a:latin typeface="Garamond" panose="02020404030301010803"/>
            </a:endParaRPr>
          </a:p>
        </p:txBody>
      </p:sp>
    </p:spTree>
    <p:extLst>
      <p:ext uri="{BB962C8B-B14F-4D97-AF65-F5344CB8AC3E}">
        <p14:creationId xmlns:p14="http://schemas.microsoft.com/office/powerpoint/2010/main" val="3401712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DC878D9A-77BE-4701-AE3D-EEFC53CD5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 xmlns:a16="http://schemas.microsoft.com/office/drawing/2014/main" id="{F643BE08-0ED1-4B73-AC6D-B7E26A59CD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 xmlns:a16="http://schemas.microsoft.com/office/drawing/2014/main" id="{956B2094-7FC0-45FC-BFED-3CB88CEE63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 xmlns:a16="http://schemas.microsoft.com/office/drawing/2014/main" id="{07A4B640-BB7F-4272-A710-068DBA9F9A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Substituent conținut 2">
            <a:extLst>
              <a:ext uri="{FF2B5EF4-FFF2-40B4-BE49-F238E27FC236}">
                <a16:creationId xmlns="" xmlns:a16="http://schemas.microsoft.com/office/drawing/2014/main" id="{37D81A2B-CE81-32CC-F0D4-8F22F1590CF2}"/>
              </a:ext>
            </a:extLst>
          </p:cNvPr>
          <p:cNvSpPr>
            <a:spLocks noGrp="1"/>
          </p:cNvSpPr>
          <p:nvPr>
            <p:ph idx="1"/>
          </p:nvPr>
        </p:nvSpPr>
        <p:spPr>
          <a:xfrm>
            <a:off x="4759934" y="50800"/>
            <a:ext cx="7363330" cy="6802968"/>
          </a:xfrm>
        </p:spPr>
        <p:txBody>
          <a:bodyPr anchor="ctr">
            <a:normAutofit fontScale="92500" lnSpcReduction="20000"/>
          </a:bodyPr>
          <a:lstStyle/>
          <a:p>
            <a:pPr>
              <a:buFont typeface="Wingdings"/>
              <a:buChar char="v"/>
            </a:pPr>
            <a:r>
              <a:rPr lang="ro-RO" sz="2200" b="1" dirty="0">
                <a:latin typeface="Times New Roman"/>
                <a:ea typeface="+mn-lt"/>
                <a:cs typeface="+mn-lt"/>
              </a:rPr>
              <a:t>Congelare:</a:t>
            </a:r>
            <a:endParaRPr lang="ro-RO" sz="2200" b="1">
              <a:latin typeface="Times New Roman"/>
              <a:cs typeface="Times New Roman"/>
            </a:endParaRPr>
          </a:p>
          <a:p>
            <a:pPr lvl="1">
              <a:buSzPct val="114999"/>
              <a:buFont typeface="Wingdings"/>
              <a:buChar char="Ø"/>
            </a:pPr>
            <a:r>
              <a:rPr lang="ro-RO" sz="2200" dirty="0">
                <a:latin typeface="Times New Roman"/>
                <a:ea typeface="+mn-lt"/>
                <a:cs typeface="+mn-lt"/>
              </a:rPr>
              <a:t>Congelați porțiunile de carne de vită care nu vor fi consumate în câteva zile pentru a le prelungi termenul de valabilitate.</a:t>
            </a:r>
            <a:endParaRPr lang="ro-RO" sz="2200">
              <a:latin typeface="Times New Roman"/>
              <a:cs typeface="Times New Roman"/>
            </a:endParaRPr>
          </a:p>
          <a:p>
            <a:pPr lvl="1">
              <a:buSzPct val="114999"/>
              <a:buFont typeface="Wingdings"/>
              <a:buChar char="Ø"/>
            </a:pPr>
            <a:r>
              <a:rPr lang="ro-RO" sz="2200" dirty="0">
                <a:latin typeface="Times New Roman"/>
                <a:ea typeface="+mn-lt"/>
                <a:cs typeface="+mn-lt"/>
              </a:rPr>
              <a:t>Etichetați și datați carnea de vită congelată pentru a urmări prospețimea acesteia.</a:t>
            </a:r>
          </a:p>
          <a:p>
            <a:pPr>
              <a:buSzPct val="114999"/>
              <a:buFont typeface="Wingdings"/>
              <a:buChar char="v"/>
            </a:pPr>
            <a:r>
              <a:rPr lang="ro-RO" sz="2200" b="1" dirty="0">
                <a:latin typeface="Times New Roman"/>
                <a:ea typeface="+mn-lt"/>
                <a:cs typeface="+mn-lt"/>
              </a:rPr>
              <a:t>Planificarea meselor:</a:t>
            </a:r>
            <a:endParaRPr lang="ro-RO" sz="2200" b="1">
              <a:latin typeface="Times New Roman"/>
              <a:cs typeface="Times New Roman"/>
            </a:endParaRPr>
          </a:p>
          <a:p>
            <a:pPr lvl="1">
              <a:buSzPct val="114999"/>
              <a:buFont typeface="Wingdings"/>
              <a:buChar char="Ø"/>
            </a:pPr>
            <a:r>
              <a:rPr lang="ro-RO" sz="2200" dirty="0">
                <a:latin typeface="Times New Roman"/>
                <a:ea typeface="+mn-lt"/>
                <a:cs typeface="+mn-lt"/>
              </a:rPr>
              <a:t>Planificați mesele în avans pentru a vă asigura că toată carnea de vită achiziționată este folosită înainte de a se strica.</a:t>
            </a:r>
            <a:endParaRPr lang="ro-RO" sz="2200">
              <a:latin typeface="Times New Roman"/>
              <a:cs typeface="Times New Roman"/>
            </a:endParaRPr>
          </a:p>
          <a:p>
            <a:pPr lvl="1">
              <a:buSzPct val="114999"/>
              <a:buFont typeface="Wingdings"/>
              <a:buChar char="Ø"/>
            </a:pPr>
            <a:r>
              <a:rPr lang="ro-RO" sz="2200" dirty="0">
                <a:latin typeface="Times New Roman"/>
                <a:ea typeface="+mn-lt"/>
                <a:cs typeface="+mn-lt"/>
              </a:rPr>
              <a:t>Luați în considerare realizarea unui plan de masă săptămânal și a unei liste de cumpărături pentru a reduce achizițiile impulsive.</a:t>
            </a:r>
          </a:p>
          <a:p>
            <a:pPr>
              <a:buSzPct val="114999"/>
              <a:buFont typeface="Wingdings"/>
              <a:buChar char="v"/>
            </a:pPr>
            <a:r>
              <a:rPr lang="ro-RO" sz="2200" b="1" dirty="0">
                <a:latin typeface="Times New Roman"/>
                <a:ea typeface="+mn-lt"/>
                <a:cs typeface="+mn-lt"/>
              </a:rPr>
              <a:t>Resturile:</a:t>
            </a:r>
            <a:endParaRPr lang="ro-RO" sz="2200" b="1" dirty="0">
              <a:latin typeface="Times New Roman"/>
              <a:cs typeface="Times New Roman"/>
            </a:endParaRPr>
          </a:p>
          <a:p>
            <a:pPr lvl="1">
              <a:buSzPct val="114999"/>
              <a:buFont typeface="Wingdings"/>
              <a:buChar char="Ø"/>
            </a:pPr>
            <a:r>
              <a:rPr lang="ro-RO" sz="2200" dirty="0">
                <a:latin typeface="Times New Roman"/>
                <a:ea typeface="+mn-lt"/>
                <a:cs typeface="+mn-lt"/>
              </a:rPr>
              <a:t>Utilizați resturile de carne de vită în moduri creative, cum ar fi în sandvișuri, salate sau caserole.</a:t>
            </a:r>
            <a:endParaRPr lang="ro-RO" sz="2200">
              <a:latin typeface="Times New Roman"/>
              <a:cs typeface="Times New Roman"/>
            </a:endParaRPr>
          </a:p>
          <a:p>
            <a:pPr lvl="1">
              <a:buSzPct val="114999"/>
              <a:buFont typeface="Wingdings"/>
              <a:buChar char="Ø"/>
            </a:pPr>
            <a:r>
              <a:rPr lang="ro-RO" sz="2200" dirty="0">
                <a:latin typeface="Times New Roman"/>
                <a:ea typeface="+mn-lt"/>
                <a:cs typeface="+mn-lt"/>
              </a:rPr>
              <a:t>Reîncălziți resturile în mod corespunzător pentru a le menține calitatea.</a:t>
            </a:r>
            <a:endParaRPr lang="ro-RO" sz="2200">
              <a:latin typeface="Times New Roman"/>
              <a:cs typeface="Times New Roman"/>
            </a:endParaRPr>
          </a:p>
          <a:p>
            <a:pPr>
              <a:buSzPct val="114999"/>
              <a:buFont typeface="Wingdings"/>
              <a:buChar char="v"/>
            </a:pPr>
            <a:r>
              <a:rPr lang="ro-RO" sz="2200" b="1" dirty="0">
                <a:latin typeface="Times New Roman"/>
                <a:ea typeface="+mn-lt"/>
                <a:cs typeface="+mn-lt"/>
              </a:rPr>
              <a:t>Achiziționați în mod responsabil:</a:t>
            </a:r>
            <a:endParaRPr lang="ro-RO" sz="2200" b="1" dirty="0">
              <a:latin typeface="Times New Roman"/>
              <a:cs typeface="Times New Roman"/>
            </a:endParaRPr>
          </a:p>
          <a:p>
            <a:pPr lvl="1">
              <a:buSzPct val="114999"/>
              <a:buFont typeface="Wingdings"/>
              <a:buChar char="Ø"/>
            </a:pPr>
            <a:r>
              <a:rPr lang="ro-RO" sz="2200" dirty="0">
                <a:latin typeface="Times New Roman"/>
                <a:ea typeface="+mn-lt"/>
                <a:cs typeface="+mn-lt"/>
              </a:rPr>
              <a:t>Cumpărați carne de vită din surse durabile pentru a sprijini agricultura responsabilă și pentru a reduce impactul asupra mediului al producției de carne de vită.</a:t>
            </a:r>
            <a:endParaRPr lang="ro-RO" sz="2200">
              <a:latin typeface="Times New Roman"/>
            </a:endParaRPr>
          </a:p>
        </p:txBody>
      </p:sp>
      <p:pic>
        <p:nvPicPr>
          <p:cNvPr id="4" name="Imagine 3" descr="O imagine care conține farfurie, alimente, Bucătărie, broccoli&#10;&#10;Descriere generată automat">
            <a:extLst>
              <a:ext uri="{FF2B5EF4-FFF2-40B4-BE49-F238E27FC236}">
                <a16:creationId xmlns="" xmlns:a16="http://schemas.microsoft.com/office/drawing/2014/main" id="{314613F7-9CFC-990F-0265-9ABA68809F92}"/>
              </a:ext>
            </a:extLst>
          </p:cNvPr>
          <p:cNvPicPr>
            <a:picLocks noChangeAspect="1"/>
          </p:cNvPicPr>
          <p:nvPr/>
        </p:nvPicPr>
        <p:blipFill>
          <a:blip r:embed="rId3"/>
          <a:stretch>
            <a:fillRect/>
          </a:stretch>
        </p:blipFill>
        <p:spPr>
          <a:xfrm>
            <a:off x="2678113" y="2505075"/>
            <a:ext cx="1984375" cy="1847850"/>
          </a:xfrm>
          <a:prstGeom prst="rect">
            <a:avLst/>
          </a:prstGeom>
        </p:spPr>
      </p:pic>
      <p:pic>
        <p:nvPicPr>
          <p:cNvPr id="6" name="Imagine 5" descr="O imagine care conține alimente, Bucătărie, farfurie, masă&#10;&#10;Descriere generată automat">
            <a:extLst>
              <a:ext uri="{FF2B5EF4-FFF2-40B4-BE49-F238E27FC236}">
                <a16:creationId xmlns="" xmlns:a16="http://schemas.microsoft.com/office/drawing/2014/main" id="{C37E24DF-D211-6E8B-FF70-84BBADA08B70}"/>
              </a:ext>
            </a:extLst>
          </p:cNvPr>
          <p:cNvPicPr>
            <a:picLocks noChangeAspect="1"/>
          </p:cNvPicPr>
          <p:nvPr/>
        </p:nvPicPr>
        <p:blipFill>
          <a:blip r:embed="rId4"/>
          <a:stretch>
            <a:fillRect/>
          </a:stretch>
        </p:blipFill>
        <p:spPr>
          <a:xfrm>
            <a:off x="6350" y="2644775"/>
            <a:ext cx="2781300" cy="2203450"/>
          </a:xfrm>
          <a:prstGeom prst="rect">
            <a:avLst/>
          </a:prstGeom>
        </p:spPr>
      </p:pic>
      <p:pic>
        <p:nvPicPr>
          <p:cNvPr id="9" name="Imagine 8" descr="O imagine care conține alimente, tocană, Bucătărie, farfurie&#10;&#10;Descriere generată automat">
            <a:extLst>
              <a:ext uri="{FF2B5EF4-FFF2-40B4-BE49-F238E27FC236}">
                <a16:creationId xmlns="" xmlns:a16="http://schemas.microsoft.com/office/drawing/2014/main" id="{32BBF208-D9DB-9DD9-4ADD-5F16E7C3D9B8}"/>
              </a:ext>
            </a:extLst>
          </p:cNvPr>
          <p:cNvPicPr>
            <a:picLocks noChangeAspect="1"/>
          </p:cNvPicPr>
          <p:nvPr/>
        </p:nvPicPr>
        <p:blipFill>
          <a:blip r:embed="rId5"/>
          <a:stretch>
            <a:fillRect/>
          </a:stretch>
        </p:blipFill>
        <p:spPr>
          <a:xfrm>
            <a:off x="23813" y="4763"/>
            <a:ext cx="2644775" cy="2632075"/>
          </a:xfrm>
          <a:prstGeom prst="rect">
            <a:avLst/>
          </a:prstGeom>
        </p:spPr>
      </p:pic>
      <p:pic>
        <p:nvPicPr>
          <p:cNvPr id="11" name="Imagine 10" descr="O imagine care conține Grăsime animală, Carne, carne, Măcelar&#10;&#10;Descriere generată automat">
            <a:extLst>
              <a:ext uri="{FF2B5EF4-FFF2-40B4-BE49-F238E27FC236}">
                <a16:creationId xmlns="" xmlns:a16="http://schemas.microsoft.com/office/drawing/2014/main" id="{DDC1DC2D-9FF6-8D98-FAD0-B2C11F32AAD4}"/>
              </a:ext>
            </a:extLst>
          </p:cNvPr>
          <p:cNvPicPr>
            <a:picLocks noChangeAspect="1"/>
          </p:cNvPicPr>
          <p:nvPr/>
        </p:nvPicPr>
        <p:blipFill>
          <a:blip r:embed="rId6"/>
          <a:stretch>
            <a:fillRect/>
          </a:stretch>
        </p:blipFill>
        <p:spPr>
          <a:xfrm>
            <a:off x="0" y="4852924"/>
            <a:ext cx="2781300" cy="2003552"/>
          </a:xfrm>
          <a:prstGeom prst="rect">
            <a:avLst/>
          </a:prstGeom>
        </p:spPr>
      </p:pic>
      <p:pic>
        <p:nvPicPr>
          <p:cNvPr id="13" name="Imagine 12" descr="O imagine care conține Grăsime animală, carne, Carne, carne roșie&#10;&#10;Descriere generată automat">
            <a:extLst>
              <a:ext uri="{FF2B5EF4-FFF2-40B4-BE49-F238E27FC236}">
                <a16:creationId xmlns="" xmlns:a16="http://schemas.microsoft.com/office/drawing/2014/main" id="{2E32B3B5-1579-DC45-992D-F6469C9B7111}"/>
              </a:ext>
            </a:extLst>
          </p:cNvPr>
          <p:cNvPicPr>
            <a:picLocks noChangeAspect="1"/>
          </p:cNvPicPr>
          <p:nvPr/>
        </p:nvPicPr>
        <p:blipFill>
          <a:blip r:embed="rId7"/>
          <a:stretch>
            <a:fillRect/>
          </a:stretch>
        </p:blipFill>
        <p:spPr>
          <a:xfrm>
            <a:off x="2082800" y="1524"/>
            <a:ext cx="2578100" cy="2638552"/>
          </a:xfrm>
          <a:prstGeom prst="rect">
            <a:avLst/>
          </a:prstGeom>
        </p:spPr>
      </p:pic>
      <p:pic>
        <p:nvPicPr>
          <p:cNvPr id="15" name="Imagine 14" descr="O imagine care conține alimente, farfurie, tocană, Bucătărie&#10;&#10;Descriere generată automat">
            <a:extLst>
              <a:ext uri="{FF2B5EF4-FFF2-40B4-BE49-F238E27FC236}">
                <a16:creationId xmlns="" xmlns:a16="http://schemas.microsoft.com/office/drawing/2014/main" id="{BFB72006-4A8D-227D-39CF-3EB20ABED55B}"/>
              </a:ext>
            </a:extLst>
          </p:cNvPr>
          <p:cNvPicPr>
            <a:picLocks noChangeAspect="1"/>
          </p:cNvPicPr>
          <p:nvPr/>
        </p:nvPicPr>
        <p:blipFill>
          <a:blip r:embed="rId8"/>
          <a:stretch>
            <a:fillRect/>
          </a:stretch>
        </p:blipFill>
        <p:spPr>
          <a:xfrm>
            <a:off x="2798763" y="4240213"/>
            <a:ext cx="1844675" cy="2619375"/>
          </a:xfrm>
          <a:prstGeom prst="rect">
            <a:avLst/>
          </a:prstGeom>
        </p:spPr>
      </p:pic>
    </p:spTree>
    <p:extLst>
      <p:ext uri="{BB962C8B-B14F-4D97-AF65-F5344CB8AC3E}">
        <p14:creationId xmlns:p14="http://schemas.microsoft.com/office/powerpoint/2010/main" val="2257773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EEFD6BA5-992A-FDAB-6AB2-DBB53D9CE9D2}"/>
              </a:ext>
            </a:extLst>
          </p:cNvPr>
          <p:cNvSpPr>
            <a:spLocks noGrp="1"/>
          </p:cNvSpPr>
          <p:nvPr>
            <p:ph type="title"/>
          </p:nvPr>
        </p:nvSpPr>
        <p:spPr/>
        <p:txBody>
          <a:bodyPr/>
          <a:lstStyle/>
          <a:p>
            <a:r>
              <a:rPr lang="ro-RO" dirty="0"/>
              <a:t>Bibliografie:</a:t>
            </a:r>
          </a:p>
        </p:txBody>
      </p:sp>
      <p:sp>
        <p:nvSpPr>
          <p:cNvPr id="3" name="Substituent conținut 2">
            <a:extLst>
              <a:ext uri="{FF2B5EF4-FFF2-40B4-BE49-F238E27FC236}">
                <a16:creationId xmlns="" xmlns:a16="http://schemas.microsoft.com/office/drawing/2014/main" id="{82EFFA6D-6681-F439-EB40-2B2F0CCF9708}"/>
              </a:ext>
            </a:extLst>
          </p:cNvPr>
          <p:cNvSpPr>
            <a:spLocks noGrp="1"/>
          </p:cNvSpPr>
          <p:nvPr>
            <p:ph idx="1"/>
          </p:nvPr>
        </p:nvSpPr>
        <p:spPr/>
        <p:txBody>
          <a:bodyPr>
            <a:normAutofit fontScale="77500" lnSpcReduction="20000"/>
          </a:bodyPr>
          <a:lstStyle/>
          <a:p>
            <a:r>
              <a:rPr lang="ro-RO" dirty="0">
                <a:latin typeface="Times New Roman"/>
                <a:ea typeface="+mn-lt"/>
                <a:cs typeface="+mn-lt"/>
              </a:rPr>
              <a:t>https://www.iastatedigitalpress.com/mmb/article/id/13218/</a:t>
            </a:r>
            <a:endParaRPr lang="ro-RO">
              <a:latin typeface="Times New Roman"/>
              <a:ea typeface="+mn-lt"/>
              <a:cs typeface="+mn-lt"/>
            </a:endParaRPr>
          </a:p>
          <a:p>
            <a:pPr>
              <a:buSzPct val="114999"/>
            </a:pPr>
            <a:r>
              <a:rPr lang="ro-RO" dirty="0">
                <a:latin typeface="Times New Roman"/>
                <a:ea typeface="+mn-lt"/>
                <a:cs typeface="+mn-lt"/>
              </a:rPr>
              <a:t>https://www.canr.msu.edu/news/beginners_guide_to_freezer_beef_processing</a:t>
            </a:r>
            <a:endParaRPr lang="ro-RO">
              <a:latin typeface="Times New Roman"/>
              <a:ea typeface="+mn-lt"/>
              <a:cs typeface="+mn-lt"/>
            </a:endParaRPr>
          </a:p>
          <a:p>
            <a:pPr>
              <a:buSzPct val="114999"/>
            </a:pPr>
            <a:r>
              <a:rPr lang="ro-RO" dirty="0">
                <a:latin typeface="Times New Roman"/>
                <a:ea typeface="+mn-lt"/>
                <a:cs typeface="+mn-lt"/>
              </a:rPr>
              <a:t>https://www.meat-machinery.com/meat-processing-insight/beef-processing-insight.html</a:t>
            </a:r>
            <a:endParaRPr lang="ro-RO">
              <a:latin typeface="Times New Roman"/>
              <a:ea typeface="+mn-lt"/>
              <a:cs typeface="+mn-lt"/>
            </a:endParaRPr>
          </a:p>
          <a:p>
            <a:pPr>
              <a:buSzPct val="114999"/>
            </a:pPr>
            <a:r>
              <a:rPr lang="ro-RO" dirty="0">
                <a:latin typeface="Times New Roman"/>
                <a:ea typeface="+mn-lt"/>
                <a:cs typeface="+mn-lt"/>
              </a:rPr>
              <a:t>https://earth.org/solutions-for-food-waste/</a:t>
            </a:r>
            <a:endParaRPr lang="ro-RO">
              <a:latin typeface="Times New Roman"/>
              <a:cs typeface="Times New Roman"/>
            </a:endParaRPr>
          </a:p>
          <a:p>
            <a:pPr>
              <a:buSzPct val="114999"/>
            </a:pPr>
            <a:r>
              <a:rPr lang="ro-RO" dirty="0">
                <a:latin typeface="Times New Roman"/>
                <a:ea typeface="+mn-lt"/>
                <a:cs typeface="+mn-lt"/>
              </a:rPr>
              <a:t>https://www.google.ro/search?q=beef&amp;tbm=isch&amp;ved=2ahUKEwi1_pmOl_iBAxX3ywIHHdydCZ0Q2-cCegQIABAA&amp;oq=beef&amp;gs_lcp=CgNpbWcQAzIECCMQJzIECCMQJzIHCAAQigUQQzIFCAAQgAQyBQgAEIAEMgUIABCABDIFCAAQgAQyBQgAEIAEMgUIABCABDIHCAAQigUQQ1DBBljBBmCoCGgAcAB4AIABTogBkgGSAQEymAEAoAEBqgELZ3dzLXdpei1pbWfAAQE&amp;sclient=img&amp;ei=_-srZfWCC_eXi-gP3Lum6Ak&amp;bih=716&amp;biw=1488</a:t>
            </a:r>
            <a:endParaRPr lang="ro-RO">
              <a:latin typeface="Times New Roman"/>
              <a:cs typeface="Times New Roman"/>
            </a:endParaRPr>
          </a:p>
          <a:p>
            <a:pPr>
              <a:buSzPct val="114999"/>
            </a:pPr>
            <a:endParaRPr lang="ro-RO" dirty="0">
              <a:latin typeface="Times New Roman"/>
              <a:cs typeface="Times New Roman"/>
            </a:endParaRPr>
          </a:p>
        </p:txBody>
      </p:sp>
    </p:spTree>
    <p:extLst>
      <p:ext uri="{BB962C8B-B14F-4D97-AF65-F5344CB8AC3E}">
        <p14:creationId xmlns:p14="http://schemas.microsoft.com/office/powerpoint/2010/main" val="1975815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95FFA5E0-4C70-431D-A19D-18415F6C40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Imagine 3" descr="O imagine care conține suc, băutură, citrice, alimente&#10;&#10;Descriere generată automat">
            <a:extLst>
              <a:ext uri="{FF2B5EF4-FFF2-40B4-BE49-F238E27FC236}">
                <a16:creationId xmlns="" xmlns:a16="http://schemas.microsoft.com/office/drawing/2014/main" id="{19428902-9ECD-09F2-BF41-9A28CA9C2328}"/>
              </a:ext>
            </a:extLst>
          </p:cNvPr>
          <p:cNvPicPr>
            <a:picLocks noChangeAspect="1"/>
          </p:cNvPicPr>
          <p:nvPr/>
        </p:nvPicPr>
        <p:blipFill rotWithShape="1">
          <a:blip r:embed="rId3"/>
          <a:srcRect t="35721" b="8029"/>
          <a:stretch/>
        </p:blipFill>
        <p:spPr>
          <a:xfrm>
            <a:off x="20" y="10"/>
            <a:ext cx="12191980" cy="6857990"/>
          </a:xfrm>
          <a:prstGeom prst="rect">
            <a:avLst/>
          </a:prstGeom>
        </p:spPr>
      </p:pic>
      <p:sp>
        <p:nvSpPr>
          <p:cNvPr id="11" name="Freeform: Shape 10">
            <a:extLst>
              <a:ext uri="{FF2B5EF4-FFF2-40B4-BE49-F238E27FC236}">
                <a16:creationId xmlns="" xmlns:a16="http://schemas.microsoft.com/office/drawing/2014/main" id="{BBE55C11-4C41-45E4-A00F-83DEE6BB5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73D30">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u 1"/>
          <p:cNvSpPr>
            <a:spLocks noGrp="1"/>
          </p:cNvSpPr>
          <p:nvPr>
            <p:ph type="ctrTitle"/>
          </p:nvPr>
        </p:nvSpPr>
        <p:spPr>
          <a:xfrm>
            <a:off x="915645" y="4102130"/>
            <a:ext cx="6352490" cy="1054505"/>
          </a:xfrm>
        </p:spPr>
        <p:txBody>
          <a:bodyPr rtlCol="0">
            <a:normAutofit/>
          </a:bodyPr>
          <a:lstStyle/>
          <a:p>
            <a:r>
              <a:rPr lang="ro-RO" sz="4000" i="1" dirty="0">
                <a:solidFill>
                  <a:srgbClr val="DE7E18"/>
                </a:solidFill>
                <a:latin typeface="Times New Roman"/>
                <a:cs typeface="Times New Roman"/>
              </a:rPr>
              <a:t>    SUCUL DE  PORTOCALE</a:t>
            </a:r>
          </a:p>
        </p:txBody>
      </p:sp>
      <p:sp>
        <p:nvSpPr>
          <p:cNvPr id="3" name="Subtitlu 2"/>
          <p:cNvSpPr>
            <a:spLocks noGrp="1"/>
          </p:cNvSpPr>
          <p:nvPr>
            <p:ph type="subTitle" idx="1"/>
          </p:nvPr>
        </p:nvSpPr>
        <p:spPr>
          <a:xfrm>
            <a:off x="1005293" y="2737"/>
            <a:ext cx="10194314" cy="1286935"/>
          </a:xfrm>
        </p:spPr>
        <p:txBody>
          <a:bodyPr rtlCol="0">
            <a:normAutofit/>
          </a:bodyPr>
          <a:lstStyle/>
          <a:p>
            <a:pPr algn="ctr"/>
            <a:r>
              <a:rPr lang="ro-RO" sz="1400" dirty="0">
                <a:solidFill>
                  <a:srgbClr val="FEFFFF"/>
                </a:solidFill>
                <a:latin typeface="Times New Roman"/>
                <a:cs typeface="Arial"/>
              </a:rPr>
              <a:t>UNIVERSITATEA DE ȘTIINȚELE VIEȚII "I</a:t>
            </a:r>
            <a:r>
              <a:rPr lang="ro-RO" sz="1400" i="1" dirty="0">
                <a:solidFill>
                  <a:srgbClr val="FEFFFF"/>
                </a:solidFill>
                <a:latin typeface="Times New Roman"/>
                <a:cs typeface="Arial"/>
              </a:rPr>
              <a:t>ON IONESCU DE LA BRAD</a:t>
            </a:r>
            <a:r>
              <a:rPr lang="ro-RO" sz="1400" dirty="0">
                <a:solidFill>
                  <a:srgbClr val="FEFFFF"/>
                </a:solidFill>
                <a:latin typeface="Times New Roman"/>
                <a:cs typeface="Arial"/>
              </a:rPr>
              <a:t>" DIN IAȘI</a:t>
            </a:r>
            <a:endParaRPr lang="ro-RO" dirty="0"/>
          </a:p>
          <a:p>
            <a:pPr algn="ctr"/>
            <a:r>
              <a:rPr lang="ro-RO" sz="1400" dirty="0">
                <a:solidFill>
                  <a:srgbClr val="FEFFFF"/>
                </a:solidFill>
                <a:latin typeface="Times New Roman"/>
                <a:cs typeface="Arial"/>
              </a:rPr>
              <a:t>FACULTATEA DE AGRICULTURĂ</a:t>
            </a:r>
            <a:endParaRPr lang="ro-RO" sz="1400" dirty="0">
              <a:solidFill>
                <a:srgbClr val="FEFFFF"/>
              </a:solidFill>
              <a:latin typeface="Times New Roman"/>
            </a:endParaRPr>
          </a:p>
          <a:p>
            <a:pPr algn="ctr"/>
            <a:r>
              <a:rPr lang="ro-RO" sz="1400" dirty="0">
                <a:solidFill>
                  <a:srgbClr val="FEFFFF"/>
                </a:solidFill>
                <a:latin typeface="Times New Roman"/>
                <a:cs typeface="Arial"/>
              </a:rPr>
              <a:t>TEHNOLOGIA PRELUCRĂRII PRODUSELOR AGRICOLE</a:t>
            </a:r>
            <a:endParaRPr lang="ro-RO" sz="1400" dirty="0">
              <a:solidFill>
                <a:srgbClr val="FEFFFF"/>
              </a:solidFill>
              <a:latin typeface="Times New Roman"/>
            </a:endParaRPr>
          </a:p>
          <a:p>
            <a:endParaRPr lang="ro-RO">
              <a:solidFill>
                <a:srgbClr val="FEFFFF"/>
              </a:solidFill>
            </a:endParaRPr>
          </a:p>
        </p:txBody>
      </p:sp>
      <p:pic>
        <p:nvPicPr>
          <p:cNvPr id="6" name="Imagine 5" descr="O imagine care conține text, Dreptunghi, pătrat, captură de ecran&#10;&#10;Descriere generată automat">
            <a:extLst>
              <a:ext uri="{FF2B5EF4-FFF2-40B4-BE49-F238E27FC236}">
                <a16:creationId xmlns="" xmlns:a16="http://schemas.microsoft.com/office/drawing/2014/main" id="{283C9332-920D-A9BE-D071-4574CEBE867D}"/>
              </a:ext>
            </a:extLst>
          </p:cNvPr>
          <p:cNvPicPr>
            <a:picLocks noChangeAspect="1"/>
          </p:cNvPicPr>
          <p:nvPr/>
        </p:nvPicPr>
        <p:blipFill>
          <a:blip r:embed="rId4"/>
          <a:stretch>
            <a:fillRect/>
          </a:stretch>
        </p:blipFill>
        <p:spPr>
          <a:xfrm>
            <a:off x="5603" y="-2801"/>
            <a:ext cx="952500" cy="1238250"/>
          </a:xfrm>
          <a:prstGeom prst="rect">
            <a:avLst/>
          </a:prstGeom>
        </p:spPr>
      </p:pic>
      <p:sp>
        <p:nvSpPr>
          <p:cNvPr id="7" name="CasetăText 6">
            <a:extLst>
              <a:ext uri="{FF2B5EF4-FFF2-40B4-BE49-F238E27FC236}">
                <a16:creationId xmlns="" xmlns:a16="http://schemas.microsoft.com/office/drawing/2014/main" id="{A4F7F72E-C2B9-7265-92F2-7954DD054D41}"/>
              </a:ext>
            </a:extLst>
          </p:cNvPr>
          <p:cNvSpPr txBox="1"/>
          <p:nvPr/>
        </p:nvSpPr>
        <p:spPr>
          <a:xfrm>
            <a:off x="2801" y="3630705"/>
            <a:ext cx="3364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a:ln>
                  <a:noFill/>
                </a:ln>
                <a:solidFill>
                  <a:srgbClr val="7F7F7F"/>
                </a:solidFill>
                <a:effectLst/>
                <a:uLnTx/>
                <a:uFillTx/>
                <a:latin typeface="Times New Roman"/>
                <a:ea typeface="+mn-ea"/>
                <a:cs typeface="Times New Roman"/>
              </a:rPr>
              <a:t>Coordonator științific,</a:t>
            </a:r>
            <a:endParaRPr kumimoji="0" lang="ro-RO" sz="1200" b="0" i="0" u="none" strike="noStrike" kern="1200" cap="none" spc="0" normalizeH="0" baseline="0" noProof="0">
              <a:ln>
                <a:noFill/>
              </a:ln>
              <a:solidFill>
                <a:srgbClr val="FFFFFF"/>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a:ln>
                  <a:noFill/>
                </a:ln>
                <a:solidFill>
                  <a:srgbClr val="7F7F7F"/>
                </a:solidFill>
                <a:effectLst/>
                <a:uLnTx/>
                <a:uFillTx/>
                <a:latin typeface="Times New Roman"/>
                <a:ea typeface="+mn-ea"/>
                <a:cs typeface="Times New Roman"/>
              </a:rPr>
              <a:t>      </a:t>
            </a:r>
            <a:r>
              <a:rPr kumimoji="0" lang="ro-RO" sz="1200" b="1" i="0" u="none" strike="noStrike" kern="1200" cap="none" spc="0" normalizeH="0" baseline="0" noProof="0" err="1">
                <a:ln>
                  <a:noFill/>
                </a:ln>
                <a:solidFill>
                  <a:srgbClr val="7F7F7F"/>
                </a:solidFill>
                <a:effectLst/>
                <a:uLnTx/>
                <a:uFillTx/>
                <a:latin typeface="Times New Roman"/>
                <a:ea typeface="+mn-ea"/>
                <a:cs typeface="Times New Roman"/>
              </a:rPr>
              <a:t>Prof.lucrări</a:t>
            </a:r>
            <a:r>
              <a:rPr kumimoji="0" lang="ro-RO" sz="1200" b="1" i="0" u="none" strike="noStrike" kern="1200" cap="none" spc="0" normalizeH="0" baseline="0" noProof="0">
                <a:ln>
                  <a:noFill/>
                </a:ln>
                <a:solidFill>
                  <a:srgbClr val="7F7F7F"/>
                </a:solidFill>
                <a:effectLst/>
                <a:uLnTx/>
                <a:uFillTx/>
                <a:latin typeface="Times New Roman"/>
                <a:ea typeface="+mn-ea"/>
                <a:cs typeface="Times New Roman"/>
              </a:rPr>
              <a:t> dr. Stela RADU</a:t>
            </a:r>
          </a:p>
        </p:txBody>
      </p:sp>
      <p:sp>
        <p:nvSpPr>
          <p:cNvPr id="10" name="CasetăText 9">
            <a:extLst>
              <a:ext uri="{FF2B5EF4-FFF2-40B4-BE49-F238E27FC236}">
                <a16:creationId xmlns="" xmlns:a16="http://schemas.microsoft.com/office/drawing/2014/main" id="{846D1337-3CFB-5402-23CB-4DD1FDA28DA9}"/>
              </a:ext>
            </a:extLst>
          </p:cNvPr>
          <p:cNvSpPr txBox="1"/>
          <p:nvPr/>
        </p:nvSpPr>
        <p:spPr>
          <a:xfrm>
            <a:off x="4608419" y="5339602"/>
            <a:ext cx="39584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a:ln>
                  <a:noFill/>
                </a:ln>
                <a:solidFill>
                  <a:prstClr val="black">
                    <a:lumMod val="50000"/>
                    <a:lumOff val="50000"/>
                  </a:prstClr>
                </a:solidFill>
                <a:effectLst/>
                <a:uLnTx/>
                <a:uFillTx/>
                <a:latin typeface="Times New Roman"/>
                <a:ea typeface="+mn-ea"/>
                <a:cs typeface="Times New Roman"/>
              </a:rPr>
              <a:t>Student,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o-RO" sz="1200" b="1" i="0" u="none" strike="noStrike" kern="1200" cap="none" spc="0" normalizeH="0" baseline="0" noProof="0">
                <a:ln>
                  <a:noFill/>
                </a:ln>
                <a:solidFill>
                  <a:prstClr val="black">
                    <a:lumMod val="50000"/>
                    <a:lumOff val="50000"/>
                  </a:prstClr>
                </a:solidFill>
                <a:effectLst/>
                <a:uLnTx/>
                <a:uFillTx/>
                <a:latin typeface="Times New Roman"/>
                <a:ea typeface="+mn-ea"/>
                <a:cs typeface="Times New Roman"/>
              </a:rPr>
              <a:t>     Elena Livia BĂRBUȚĂ</a:t>
            </a:r>
          </a:p>
        </p:txBody>
      </p:sp>
    </p:spTree>
    <p:extLst>
      <p:ext uri="{BB962C8B-B14F-4D97-AF65-F5344CB8AC3E}">
        <p14:creationId xmlns:p14="http://schemas.microsoft.com/office/powerpoint/2010/main" val="362262512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88709453-E5D3-807E-A093-01A2702EC073}"/>
              </a:ext>
            </a:extLst>
          </p:cNvPr>
          <p:cNvSpPr>
            <a:spLocks noGrp="1"/>
          </p:cNvSpPr>
          <p:nvPr>
            <p:ph type="title"/>
          </p:nvPr>
        </p:nvSpPr>
        <p:spPr>
          <a:xfrm>
            <a:off x="1662836" y="287934"/>
            <a:ext cx="9808158" cy="1280890"/>
          </a:xfrm>
        </p:spPr>
        <p:txBody>
          <a:bodyPr>
            <a:normAutofit/>
          </a:bodyPr>
          <a:lstStyle/>
          <a:p>
            <a:r>
              <a:rPr lang="ro-RO" sz="1400" dirty="0">
                <a:latin typeface="Times New Roman"/>
                <a:cs typeface="Arial"/>
              </a:rPr>
              <a:t/>
            </a:r>
            <a:br>
              <a:rPr lang="ro-RO" sz="1400" dirty="0">
                <a:latin typeface="Times New Roman"/>
                <a:cs typeface="Arial"/>
              </a:rPr>
            </a:br>
            <a:r>
              <a:rPr lang="ro-RO" sz="1800" b="1" dirty="0">
                <a:solidFill>
                  <a:schemeClr val="bg1">
                    <a:lumMod val="50000"/>
                  </a:schemeClr>
                </a:solidFill>
                <a:latin typeface="Times New Roman"/>
                <a:cs typeface="Arial"/>
              </a:rPr>
              <a:t>  Cum definim risipa alimentară? </a:t>
            </a:r>
            <a:r>
              <a:rPr lang="ro-RO" sz="1400" dirty="0">
                <a:latin typeface="Times New Roman"/>
                <a:cs typeface="Arial"/>
              </a:rPr>
              <a:t/>
            </a:r>
            <a:br>
              <a:rPr lang="ro-RO" sz="1400" dirty="0">
                <a:latin typeface="Times New Roman"/>
                <a:cs typeface="Arial"/>
              </a:rPr>
            </a:br>
            <a:r>
              <a:rPr lang="ro-RO" sz="1600" i="1" dirty="0">
                <a:solidFill>
                  <a:schemeClr val="bg1">
                    <a:lumMod val="50000"/>
                  </a:schemeClr>
                </a:solidFill>
                <a:latin typeface="Times New Roman"/>
                <a:cs typeface="Arial"/>
              </a:rPr>
              <a:t>  </a:t>
            </a:r>
            <a:r>
              <a:rPr lang="ro-RO" sz="1800" i="1" dirty="0">
                <a:solidFill>
                  <a:schemeClr val="bg1">
                    <a:lumMod val="50000"/>
                  </a:schemeClr>
                </a:solidFill>
                <a:latin typeface="Times New Roman"/>
                <a:cs typeface="Arial"/>
              </a:rPr>
              <a:t> Risipa alimentară este totalitatea alimentelor produse pentru consumul uman, care se pierd sau sunt aruncate, de la locul de producție, până ajung în farfuriile noastre.</a:t>
            </a:r>
          </a:p>
        </p:txBody>
      </p:sp>
      <p:sp>
        <p:nvSpPr>
          <p:cNvPr id="14" name="Substituent conținut 13">
            <a:extLst>
              <a:ext uri="{FF2B5EF4-FFF2-40B4-BE49-F238E27FC236}">
                <a16:creationId xmlns="" xmlns:a16="http://schemas.microsoft.com/office/drawing/2014/main" id="{E9FA13E0-BD74-BAFE-53FD-EB0669603C23}"/>
              </a:ext>
            </a:extLst>
          </p:cNvPr>
          <p:cNvSpPr>
            <a:spLocks noGrp="1"/>
          </p:cNvSpPr>
          <p:nvPr>
            <p:ph sz="half" idx="1"/>
          </p:nvPr>
        </p:nvSpPr>
        <p:spPr>
          <a:xfrm>
            <a:off x="258388" y="1360394"/>
            <a:ext cx="4313864" cy="3777622"/>
          </a:xfrm>
        </p:spPr>
        <p:txBody>
          <a:bodyPr vert="horz" lIns="91440" tIns="45720" rIns="91440" bIns="45720" rtlCol="0" anchor="t">
            <a:normAutofit/>
          </a:bodyPr>
          <a:lstStyle/>
          <a:p>
            <a:pPr algn="ctr"/>
            <a:r>
              <a:rPr lang="ro-RO" u="sng" dirty="0">
                <a:solidFill>
                  <a:schemeClr val="accent5"/>
                </a:solidFill>
                <a:latin typeface="Times New Roman"/>
                <a:cs typeface="Arial"/>
              </a:rPr>
              <a:t>Principalele cauze ale risipei alimentare?</a:t>
            </a:r>
            <a:endParaRPr lang="ro-RO" dirty="0">
              <a:solidFill>
                <a:schemeClr val="accent5"/>
              </a:solidFill>
            </a:endParaRPr>
          </a:p>
          <a:p>
            <a:pPr marL="0" indent="0">
              <a:buNone/>
            </a:pPr>
            <a:endParaRPr lang="ro-RO"/>
          </a:p>
        </p:txBody>
      </p:sp>
      <p:pic>
        <p:nvPicPr>
          <p:cNvPr id="15" name="Imagine 14" descr="O imagine care conține text, captură de ecran, Font&#10;&#10;Descriere generată automat">
            <a:extLst>
              <a:ext uri="{FF2B5EF4-FFF2-40B4-BE49-F238E27FC236}">
                <a16:creationId xmlns="" xmlns:a16="http://schemas.microsoft.com/office/drawing/2014/main" id="{F0BE3D2D-0AA8-88EF-37B8-E369C7377326}"/>
              </a:ext>
            </a:extLst>
          </p:cNvPr>
          <p:cNvPicPr>
            <a:picLocks noChangeAspect="1"/>
          </p:cNvPicPr>
          <p:nvPr/>
        </p:nvPicPr>
        <p:blipFill>
          <a:blip r:embed="rId2"/>
          <a:stretch>
            <a:fillRect/>
          </a:stretch>
        </p:blipFill>
        <p:spPr>
          <a:xfrm>
            <a:off x="196691" y="1797424"/>
            <a:ext cx="4279470" cy="5056093"/>
          </a:xfrm>
          <a:prstGeom prst="rect">
            <a:avLst/>
          </a:prstGeom>
        </p:spPr>
      </p:pic>
      <p:sp>
        <p:nvSpPr>
          <p:cNvPr id="16" name="CasetăText 15">
            <a:extLst>
              <a:ext uri="{FF2B5EF4-FFF2-40B4-BE49-F238E27FC236}">
                <a16:creationId xmlns="" xmlns:a16="http://schemas.microsoft.com/office/drawing/2014/main" id="{7A78232C-088E-B797-4AA9-769D4D46A7BF}"/>
              </a:ext>
            </a:extLst>
          </p:cNvPr>
          <p:cNvSpPr txBox="1"/>
          <p:nvPr/>
        </p:nvSpPr>
        <p:spPr>
          <a:xfrm>
            <a:off x="4734484" y="1526801"/>
            <a:ext cx="31796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entury Gothic" panose="020B0502020202020204"/>
              <a:ea typeface="+mn-lt"/>
              <a:cs typeface="+mn-lt"/>
            </a:endParaRPr>
          </a:p>
        </p:txBody>
      </p:sp>
      <p:sp>
        <p:nvSpPr>
          <p:cNvPr id="17" name="CasetăText 16">
            <a:extLst>
              <a:ext uri="{FF2B5EF4-FFF2-40B4-BE49-F238E27FC236}">
                <a16:creationId xmlns="" xmlns:a16="http://schemas.microsoft.com/office/drawing/2014/main" id="{546C72B0-397D-02BC-7AF3-56AA9437DEAF}"/>
              </a:ext>
            </a:extLst>
          </p:cNvPr>
          <p:cNvSpPr txBox="1"/>
          <p:nvPr/>
        </p:nvSpPr>
        <p:spPr>
          <a:xfrm>
            <a:off x="6131508" y="1429513"/>
            <a:ext cx="47068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RO" sz="1400" b="0" i="0" u="sng" strike="noStrike" kern="1200" cap="none" spc="0" normalizeH="0" baseline="0" noProof="0" dirty="0">
                <a:ln>
                  <a:noFill/>
                </a:ln>
                <a:solidFill>
                  <a:srgbClr val="92AA4C"/>
                </a:solidFill>
                <a:effectLst/>
                <a:uLnTx/>
                <a:uFillTx/>
                <a:latin typeface="Times New Roman"/>
                <a:ea typeface="+mn-ea"/>
                <a:cs typeface="Times New Roman"/>
              </a:rPr>
              <a:t>BUNE PRACTICI PRIVIND REDUCEREA RISIPEI ALIMENTARE DE-A LUNGUL LANȚULUI DE PRODUC'IE</a:t>
            </a:r>
          </a:p>
        </p:txBody>
      </p:sp>
      <p:sp>
        <p:nvSpPr>
          <p:cNvPr id="3" name="CasetăText 2">
            <a:extLst>
              <a:ext uri="{FF2B5EF4-FFF2-40B4-BE49-F238E27FC236}">
                <a16:creationId xmlns="" xmlns:a16="http://schemas.microsoft.com/office/drawing/2014/main" id="{D7897C65-49F9-E292-90AA-C9237A1DFF16}"/>
              </a:ext>
            </a:extLst>
          </p:cNvPr>
          <p:cNvSpPr txBox="1"/>
          <p:nvPr/>
        </p:nvSpPr>
        <p:spPr>
          <a:xfrm>
            <a:off x="4651168" y="2375064"/>
            <a:ext cx="4156363" cy="41934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Imagine 3" descr="O imagine care conține text, captură de ecran, Font, diagramă&#10;&#10;Descriere generată automat">
            <a:extLst>
              <a:ext uri="{FF2B5EF4-FFF2-40B4-BE49-F238E27FC236}">
                <a16:creationId xmlns="" xmlns:a16="http://schemas.microsoft.com/office/drawing/2014/main" id="{EA70D561-01BB-7E87-AF23-8382BCB90480}"/>
              </a:ext>
            </a:extLst>
          </p:cNvPr>
          <p:cNvPicPr>
            <a:picLocks noChangeAspect="1"/>
          </p:cNvPicPr>
          <p:nvPr/>
        </p:nvPicPr>
        <p:blipFill>
          <a:blip r:embed="rId3"/>
          <a:stretch>
            <a:fillRect/>
          </a:stretch>
        </p:blipFill>
        <p:spPr>
          <a:xfrm>
            <a:off x="5225142" y="2372769"/>
            <a:ext cx="6096000" cy="3577087"/>
          </a:xfrm>
          <a:prstGeom prst="rect">
            <a:avLst/>
          </a:prstGeom>
        </p:spPr>
      </p:pic>
    </p:spTree>
    <p:extLst>
      <p:ext uri="{BB962C8B-B14F-4D97-AF65-F5344CB8AC3E}">
        <p14:creationId xmlns:p14="http://schemas.microsoft.com/office/powerpoint/2010/main" val="963863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conținut 3">
            <a:extLst>
              <a:ext uri="{FF2B5EF4-FFF2-40B4-BE49-F238E27FC236}">
                <a16:creationId xmlns="" xmlns:a16="http://schemas.microsoft.com/office/drawing/2014/main" id="{0EECAAB6-0210-2BE7-0B0F-0E6F464E90FD}"/>
              </a:ext>
            </a:extLst>
          </p:cNvPr>
          <p:cNvSpPr>
            <a:spLocks noGrp="1"/>
          </p:cNvSpPr>
          <p:nvPr>
            <p:ph sz="half" idx="2"/>
          </p:nvPr>
        </p:nvSpPr>
        <p:spPr>
          <a:xfrm>
            <a:off x="6626670" y="147002"/>
            <a:ext cx="5303473" cy="6459465"/>
          </a:xfrm>
        </p:spPr>
        <p:txBody>
          <a:bodyPr vert="horz" lIns="91440" tIns="45720" rIns="91440" bIns="45720" rtlCol="0" anchor="t">
            <a:normAutofit/>
          </a:bodyPr>
          <a:lstStyle/>
          <a:p>
            <a:pPr marL="0" indent="0" algn="just">
              <a:buNone/>
            </a:pPr>
            <a:r>
              <a:rPr lang="ro-RO" dirty="0">
                <a:solidFill>
                  <a:schemeClr val="bg1">
                    <a:lumMod val="50000"/>
                  </a:schemeClr>
                </a:solidFill>
                <a:latin typeface="Arial"/>
                <a:cs typeface="Arial"/>
              </a:rPr>
              <a:t> </a:t>
            </a:r>
            <a:r>
              <a:rPr lang="ro-RO" dirty="0">
                <a:solidFill>
                  <a:schemeClr val="bg1">
                    <a:lumMod val="50000"/>
                  </a:schemeClr>
                </a:solidFill>
                <a:latin typeface="Times New Roman"/>
                <a:cs typeface="Arial"/>
              </a:rPr>
              <a:t> </a:t>
            </a:r>
            <a:r>
              <a:rPr lang="ro-RO" i="1" dirty="0">
                <a:solidFill>
                  <a:schemeClr val="accent2"/>
                </a:solidFill>
                <a:latin typeface="Times New Roman"/>
                <a:cs typeface="Arial"/>
              </a:rPr>
              <a:t>Sucul de portocale</a:t>
            </a:r>
            <a:r>
              <a:rPr lang="ro-RO" i="1" dirty="0">
                <a:solidFill>
                  <a:schemeClr val="bg1">
                    <a:lumMod val="50000"/>
                  </a:schemeClr>
                </a:solidFill>
                <a:latin typeface="Times New Roman"/>
                <a:cs typeface="Arial"/>
              </a:rPr>
              <a:t> este un produs alimentar obținut prin stoarcerea fructelor de portocale.</a:t>
            </a:r>
            <a:r>
              <a:rPr lang="ro-RO" dirty="0">
                <a:solidFill>
                  <a:schemeClr val="bg1">
                    <a:lumMod val="50000"/>
                  </a:schemeClr>
                </a:solidFill>
                <a:latin typeface="Times New Roman"/>
                <a:cs typeface="Arial"/>
              </a:rPr>
              <a:t>        </a:t>
            </a:r>
            <a:endParaRPr lang="ro-RO" u="sng">
              <a:solidFill>
                <a:schemeClr val="bg1">
                  <a:lumMod val="50000"/>
                </a:schemeClr>
              </a:solidFill>
              <a:latin typeface="Times New Roman"/>
            </a:endParaRPr>
          </a:p>
          <a:p>
            <a:pPr marL="0" indent="0" algn="just">
              <a:buNone/>
            </a:pPr>
            <a:r>
              <a:rPr lang="ro-RO" u="sng" dirty="0">
                <a:solidFill>
                  <a:schemeClr val="bg1">
                    <a:lumMod val="50000"/>
                  </a:schemeClr>
                </a:solidFill>
                <a:latin typeface="Times New Roman"/>
                <a:cs typeface="Arial"/>
              </a:rPr>
              <a:t>  </a:t>
            </a:r>
            <a:r>
              <a:rPr lang="ro-RO" u="sng" dirty="0">
                <a:solidFill>
                  <a:srgbClr val="92D050"/>
                </a:solidFill>
                <a:latin typeface="Times New Roman"/>
                <a:cs typeface="Arial"/>
              </a:rPr>
              <a:t>Etape:</a:t>
            </a:r>
            <a:endParaRPr lang="ro-RO" u="sng" dirty="0">
              <a:solidFill>
                <a:srgbClr val="92D050"/>
              </a:solidFill>
              <a:latin typeface="Times New Roman"/>
            </a:endParaRPr>
          </a:p>
          <a:p>
            <a:pPr algn="just"/>
            <a:r>
              <a:rPr lang="ro-RO" dirty="0">
                <a:solidFill>
                  <a:schemeClr val="bg1">
                    <a:lumMod val="50000"/>
                  </a:schemeClr>
                </a:solidFill>
                <a:latin typeface="Times New Roman"/>
                <a:cs typeface="Arial"/>
              </a:rPr>
              <a:t> </a:t>
            </a:r>
            <a:r>
              <a:rPr lang="ro-RO" dirty="0">
                <a:solidFill>
                  <a:srgbClr val="0070C0"/>
                </a:solidFill>
                <a:latin typeface="Times New Roman"/>
                <a:cs typeface="Arial"/>
              </a:rPr>
              <a:t>Curățarea și spălarea</a:t>
            </a:r>
            <a:r>
              <a:rPr lang="ro-RO" dirty="0">
                <a:solidFill>
                  <a:schemeClr val="bg1">
                    <a:lumMod val="50000"/>
                  </a:schemeClr>
                </a:solidFill>
                <a:latin typeface="Times New Roman"/>
                <a:cs typeface="Arial"/>
              </a:rPr>
              <a:t>: Fructele sunt curățate și spălate cu apă pentru a îndepărta murdăria și pesticidele.</a:t>
            </a:r>
          </a:p>
          <a:p>
            <a:pPr algn="just"/>
            <a:r>
              <a:rPr lang="ro-RO" dirty="0">
                <a:solidFill>
                  <a:schemeClr val="bg1">
                    <a:lumMod val="50000"/>
                  </a:schemeClr>
                </a:solidFill>
                <a:latin typeface="Times New Roman"/>
                <a:cs typeface="Arial"/>
              </a:rPr>
              <a:t>  </a:t>
            </a:r>
            <a:r>
              <a:rPr lang="ro-RO" dirty="0">
                <a:solidFill>
                  <a:srgbClr val="0070C0"/>
                </a:solidFill>
                <a:latin typeface="Times New Roman"/>
                <a:cs typeface="Arial"/>
              </a:rPr>
              <a:t>Tăierea </a:t>
            </a:r>
            <a:r>
              <a:rPr lang="ro-RO" dirty="0">
                <a:solidFill>
                  <a:schemeClr val="bg1">
                    <a:lumMod val="50000"/>
                  </a:schemeClr>
                </a:solidFill>
                <a:latin typeface="Times New Roman"/>
                <a:cs typeface="Arial"/>
              </a:rPr>
              <a:t>: Fructele sunt tăiate în bucăți mici pentru a fi ușor de stors.</a:t>
            </a:r>
          </a:p>
          <a:p>
            <a:pPr algn="just"/>
            <a:r>
              <a:rPr lang="ro-RO" dirty="0">
                <a:solidFill>
                  <a:schemeClr val="bg1">
                    <a:lumMod val="50000"/>
                  </a:schemeClr>
                </a:solidFill>
                <a:latin typeface="Times New Roman"/>
                <a:cs typeface="Arial"/>
              </a:rPr>
              <a:t>  </a:t>
            </a:r>
            <a:r>
              <a:rPr lang="ro-RO" err="1">
                <a:solidFill>
                  <a:srgbClr val="0070C0"/>
                </a:solidFill>
                <a:latin typeface="Times New Roman"/>
                <a:cs typeface="Arial"/>
              </a:rPr>
              <a:t>Storcerea</a:t>
            </a:r>
            <a:r>
              <a:rPr lang="ro-RO" dirty="0">
                <a:solidFill>
                  <a:schemeClr val="bg1">
                    <a:lumMod val="50000"/>
                  </a:schemeClr>
                </a:solidFill>
                <a:latin typeface="Times New Roman"/>
                <a:cs typeface="Arial"/>
              </a:rPr>
              <a:t>: Bucățile de fructe sunt stoarse pentru a extrage sucul.</a:t>
            </a:r>
          </a:p>
          <a:p>
            <a:pPr algn="just"/>
            <a:r>
              <a:rPr lang="ro-RO" dirty="0">
                <a:solidFill>
                  <a:schemeClr val="bg1">
                    <a:lumMod val="50000"/>
                  </a:schemeClr>
                </a:solidFill>
                <a:latin typeface="Times New Roman"/>
                <a:cs typeface="Arial"/>
              </a:rPr>
              <a:t> </a:t>
            </a:r>
            <a:r>
              <a:rPr lang="ro-RO" dirty="0">
                <a:solidFill>
                  <a:srgbClr val="0070C0"/>
                </a:solidFill>
                <a:latin typeface="Times New Roman"/>
                <a:cs typeface="Arial"/>
              </a:rPr>
              <a:t>Filtrarea sucului</a:t>
            </a:r>
            <a:r>
              <a:rPr lang="ro-RO" dirty="0">
                <a:solidFill>
                  <a:schemeClr val="bg1">
                    <a:lumMod val="50000"/>
                  </a:schemeClr>
                </a:solidFill>
                <a:latin typeface="Times New Roman"/>
                <a:cs typeface="Arial"/>
              </a:rPr>
              <a:t>: Sucul este filtrat pentru a îndepărta pulpa și semințele.</a:t>
            </a:r>
          </a:p>
          <a:p>
            <a:pPr algn="just"/>
            <a:r>
              <a:rPr lang="ro-RO" dirty="0">
                <a:solidFill>
                  <a:schemeClr val="bg1">
                    <a:lumMod val="50000"/>
                  </a:schemeClr>
                </a:solidFill>
                <a:latin typeface="Times New Roman"/>
                <a:cs typeface="Arial"/>
              </a:rPr>
              <a:t> </a:t>
            </a:r>
            <a:r>
              <a:rPr lang="ro-RO" dirty="0">
                <a:solidFill>
                  <a:srgbClr val="0070C0"/>
                </a:solidFill>
                <a:latin typeface="Times New Roman"/>
                <a:cs typeface="Arial"/>
              </a:rPr>
              <a:t>Pasteurizarea sucului</a:t>
            </a:r>
            <a:r>
              <a:rPr lang="ro-RO" dirty="0">
                <a:solidFill>
                  <a:schemeClr val="bg1">
                    <a:lumMod val="50000"/>
                  </a:schemeClr>
                </a:solidFill>
                <a:latin typeface="Times New Roman"/>
                <a:cs typeface="Arial"/>
              </a:rPr>
              <a:t>: Sucul este încălzit la temperaturi ridicate pentru a distruge microorganismele.</a:t>
            </a:r>
          </a:p>
          <a:p>
            <a:pPr algn="just"/>
            <a:r>
              <a:rPr lang="ro-RO" dirty="0">
                <a:solidFill>
                  <a:schemeClr val="bg1">
                    <a:lumMod val="50000"/>
                  </a:schemeClr>
                </a:solidFill>
                <a:latin typeface="Times New Roman"/>
                <a:cs typeface="Arial"/>
              </a:rPr>
              <a:t> </a:t>
            </a:r>
            <a:r>
              <a:rPr lang="ro-RO" dirty="0">
                <a:solidFill>
                  <a:srgbClr val="0070C0"/>
                </a:solidFill>
                <a:latin typeface="Times New Roman"/>
                <a:cs typeface="Arial"/>
              </a:rPr>
              <a:t> Ambalarea sucului</a:t>
            </a:r>
            <a:r>
              <a:rPr lang="ro-RO" dirty="0">
                <a:solidFill>
                  <a:schemeClr val="bg1">
                    <a:lumMod val="50000"/>
                  </a:schemeClr>
                </a:solidFill>
                <a:latin typeface="Times New Roman"/>
                <a:cs typeface="Arial"/>
              </a:rPr>
              <a:t>: Sucul este ambalat în sticle sau cutii și etichetat cu informații despre producător, data expirării și ingredientele utilizate.</a:t>
            </a:r>
          </a:p>
          <a:p>
            <a:endParaRPr lang="ro-RO" dirty="0">
              <a:solidFill>
                <a:schemeClr val="bg1">
                  <a:lumMod val="50000"/>
                </a:schemeClr>
              </a:solidFill>
              <a:latin typeface="Times New Roman"/>
            </a:endParaRPr>
          </a:p>
        </p:txBody>
      </p:sp>
      <p:pic>
        <p:nvPicPr>
          <p:cNvPr id="16" name="Substituent conținut 15" descr="O imagine care conține text, fruct, portocaliu, Alimente naturale&#10;&#10;Descriere generată automat">
            <a:extLst>
              <a:ext uri="{FF2B5EF4-FFF2-40B4-BE49-F238E27FC236}">
                <a16:creationId xmlns="" xmlns:a16="http://schemas.microsoft.com/office/drawing/2014/main" id="{BAD5202A-E67B-D6C1-9D5F-6741F76A08A0}"/>
              </a:ext>
            </a:extLst>
          </p:cNvPr>
          <p:cNvPicPr>
            <a:picLocks noGrp="1" noChangeAspect="1"/>
          </p:cNvPicPr>
          <p:nvPr>
            <p:ph sz="half" idx="1"/>
          </p:nvPr>
        </p:nvPicPr>
        <p:blipFill>
          <a:blip r:embed="rId2"/>
          <a:stretch>
            <a:fillRect/>
          </a:stretch>
        </p:blipFill>
        <p:spPr>
          <a:xfrm>
            <a:off x="654" y="6654"/>
            <a:ext cx="6543834" cy="6854897"/>
          </a:xfrm>
        </p:spPr>
      </p:pic>
    </p:spTree>
    <p:extLst>
      <p:ext uri="{BB962C8B-B14F-4D97-AF65-F5344CB8AC3E}">
        <p14:creationId xmlns:p14="http://schemas.microsoft.com/office/powerpoint/2010/main" val="2835687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descr="O imagine care conține text, fruct&#10;&#10;Descriere generată automat">
            <a:extLst>
              <a:ext uri="{FF2B5EF4-FFF2-40B4-BE49-F238E27FC236}">
                <a16:creationId xmlns="" xmlns:a16="http://schemas.microsoft.com/office/drawing/2014/main" id="{F4388FA6-A17C-E1CE-96F4-EE165899221E}"/>
              </a:ext>
            </a:extLst>
          </p:cNvPr>
          <p:cNvPicPr>
            <a:picLocks noGrp="1" noChangeAspect="1"/>
          </p:cNvPicPr>
          <p:nvPr>
            <p:ph sz="half" idx="1"/>
          </p:nvPr>
        </p:nvPicPr>
        <p:blipFill>
          <a:blip r:embed="rId2"/>
          <a:stretch>
            <a:fillRect/>
          </a:stretch>
        </p:blipFill>
        <p:spPr>
          <a:xfrm>
            <a:off x="-5585" y="4483"/>
            <a:ext cx="6141694" cy="6848034"/>
          </a:xfrm>
        </p:spPr>
      </p:pic>
      <p:sp>
        <p:nvSpPr>
          <p:cNvPr id="8" name="Substituent conținut 7">
            <a:extLst>
              <a:ext uri="{FF2B5EF4-FFF2-40B4-BE49-F238E27FC236}">
                <a16:creationId xmlns="" xmlns:a16="http://schemas.microsoft.com/office/drawing/2014/main" id="{A7F447B5-3118-4C92-8F44-71BD8A3B2E03}"/>
              </a:ext>
            </a:extLst>
          </p:cNvPr>
          <p:cNvSpPr>
            <a:spLocks noGrp="1"/>
          </p:cNvSpPr>
          <p:nvPr>
            <p:ph sz="half" idx="2"/>
          </p:nvPr>
        </p:nvSpPr>
        <p:spPr>
          <a:xfrm>
            <a:off x="6204630" y="1028046"/>
            <a:ext cx="5367216" cy="6030003"/>
          </a:xfrm>
        </p:spPr>
        <p:txBody>
          <a:bodyPr vert="horz" lIns="91440" tIns="45720" rIns="91440" bIns="45720" rtlCol="0" anchor="t">
            <a:normAutofit/>
          </a:bodyPr>
          <a:lstStyle/>
          <a:p>
            <a:pPr algn="just"/>
            <a:r>
              <a:rPr lang="ro-RO" dirty="0">
                <a:solidFill>
                  <a:schemeClr val="bg1">
                    <a:lumMod val="50000"/>
                  </a:schemeClr>
                </a:solidFill>
                <a:latin typeface="Times New Roman"/>
                <a:cs typeface="Arial"/>
              </a:rPr>
              <a:t>  </a:t>
            </a:r>
            <a:r>
              <a:rPr lang="ro-RO" dirty="0">
                <a:solidFill>
                  <a:schemeClr val="accent2"/>
                </a:solidFill>
                <a:latin typeface="Times New Roman"/>
                <a:cs typeface="Arial"/>
              </a:rPr>
              <a:t>Sucul de portocale </a:t>
            </a:r>
            <a:r>
              <a:rPr lang="ro-RO" dirty="0">
                <a:solidFill>
                  <a:schemeClr val="bg1">
                    <a:lumMod val="50000"/>
                  </a:schemeClr>
                </a:solidFill>
                <a:latin typeface="Times New Roman"/>
                <a:cs typeface="Arial"/>
              </a:rPr>
              <a:t>își pierde din </a:t>
            </a:r>
            <a:r>
              <a:rPr lang="ro-RO" i="1" dirty="0">
                <a:solidFill>
                  <a:schemeClr val="bg1">
                    <a:lumMod val="50000"/>
                  </a:schemeClr>
                </a:solidFill>
                <a:latin typeface="Times New Roman"/>
                <a:cs typeface="Arial"/>
              </a:rPr>
              <a:t>minerale și fibre</a:t>
            </a:r>
            <a:r>
              <a:rPr lang="ro-RO" dirty="0">
                <a:solidFill>
                  <a:schemeClr val="bg1">
                    <a:lumMod val="50000"/>
                  </a:schemeClr>
                </a:solidFill>
                <a:latin typeface="Times New Roman"/>
                <a:cs typeface="Arial"/>
              </a:rPr>
              <a:t> atunci când este stors și procesat, iar </a:t>
            </a:r>
            <a:r>
              <a:rPr lang="ro-RO" i="1" dirty="0">
                <a:solidFill>
                  <a:schemeClr val="bg1">
                    <a:lumMod val="50000"/>
                  </a:schemeClr>
                </a:solidFill>
                <a:latin typeface="Times New Roman"/>
                <a:cs typeface="Arial"/>
              </a:rPr>
              <a:t>fibrele </a:t>
            </a:r>
            <a:r>
              <a:rPr lang="ro-RO" dirty="0">
                <a:solidFill>
                  <a:schemeClr val="bg1">
                    <a:lumMod val="50000"/>
                  </a:schemeClr>
                </a:solidFill>
                <a:latin typeface="Times New Roman"/>
                <a:cs typeface="Arial"/>
              </a:rPr>
              <a:t>sunt foarte importante pentru </a:t>
            </a:r>
            <a:r>
              <a:rPr lang="ro-RO" u="sng" dirty="0">
                <a:solidFill>
                  <a:schemeClr val="bg1">
                    <a:lumMod val="50000"/>
                  </a:schemeClr>
                </a:solidFill>
                <a:latin typeface="Times New Roman"/>
                <a:cs typeface="Arial"/>
              </a:rPr>
              <a:t>metabolism și ajută la pierderea în greutate.</a:t>
            </a:r>
          </a:p>
          <a:p>
            <a:pPr algn="just"/>
            <a:r>
              <a:rPr lang="ro-RO" dirty="0">
                <a:solidFill>
                  <a:schemeClr val="bg1">
                    <a:lumMod val="50000"/>
                  </a:schemeClr>
                </a:solidFill>
                <a:latin typeface="Times New Roman"/>
                <a:cs typeface="Arial"/>
              </a:rPr>
              <a:t>  De-a lungul lanțului de producție au loc pierderi în ceea ce privește atât </a:t>
            </a:r>
            <a:r>
              <a:rPr lang="ro-RO" dirty="0">
                <a:solidFill>
                  <a:srgbClr val="92D050"/>
                </a:solidFill>
                <a:latin typeface="Times New Roman"/>
                <a:cs typeface="Arial"/>
              </a:rPr>
              <a:t>valoarea nutritivă</a:t>
            </a:r>
            <a:r>
              <a:rPr lang="ro-RO" dirty="0">
                <a:solidFill>
                  <a:schemeClr val="bg1">
                    <a:lumMod val="50000"/>
                  </a:schemeClr>
                </a:solidFill>
                <a:latin typeface="Times New Roman"/>
                <a:cs typeface="Arial"/>
              </a:rPr>
              <a:t>, cât și </a:t>
            </a:r>
            <a:r>
              <a:rPr lang="ro-RO" dirty="0">
                <a:solidFill>
                  <a:srgbClr val="92D050"/>
                </a:solidFill>
                <a:latin typeface="Times New Roman"/>
                <a:cs typeface="Arial"/>
              </a:rPr>
              <a:t>pulpa și coaja</a:t>
            </a:r>
            <a:r>
              <a:rPr lang="ro-RO" dirty="0">
                <a:solidFill>
                  <a:schemeClr val="bg1">
                    <a:lumMod val="50000"/>
                  </a:schemeClr>
                </a:solidFill>
                <a:latin typeface="Times New Roman"/>
                <a:cs typeface="Arial"/>
              </a:rPr>
              <a:t> obținută în urma procesului de zdrobire și presare.</a:t>
            </a:r>
          </a:p>
          <a:p>
            <a:pPr algn="just"/>
            <a:r>
              <a:rPr lang="ro-RO" dirty="0">
                <a:solidFill>
                  <a:schemeClr val="bg1">
                    <a:lumMod val="50000"/>
                  </a:schemeClr>
                </a:solidFill>
                <a:latin typeface="Times New Roman"/>
                <a:cs typeface="Arial"/>
              </a:rPr>
              <a:t>  Pentru a nu risipi resturile rezultate din procesul tehnologic, le putem redirecționa astfel:</a:t>
            </a:r>
          </a:p>
          <a:p>
            <a:pPr algn="just">
              <a:buFont typeface="Calibri" charset="2"/>
              <a:buChar char="-"/>
            </a:pPr>
            <a:r>
              <a:rPr lang="ro-RO" sz="2000" b="1" dirty="0">
                <a:solidFill>
                  <a:schemeClr val="accent1"/>
                </a:solidFill>
                <a:latin typeface="Times New Roman"/>
                <a:cs typeface="Arial"/>
              </a:rPr>
              <a:t>Coaja</a:t>
            </a:r>
            <a:r>
              <a:rPr lang="ro-RO" sz="2000" dirty="0">
                <a:solidFill>
                  <a:schemeClr val="bg1">
                    <a:lumMod val="50000"/>
                  </a:schemeClr>
                </a:solidFill>
                <a:latin typeface="Times New Roman"/>
                <a:cs typeface="Arial"/>
              </a:rPr>
              <a:t>:</a:t>
            </a:r>
            <a:r>
              <a:rPr lang="ro-RO" sz="2000" dirty="0">
                <a:solidFill>
                  <a:srgbClr val="FFC000"/>
                </a:solidFill>
                <a:latin typeface="Times New Roman"/>
                <a:cs typeface="Arial"/>
              </a:rPr>
              <a:t> </a:t>
            </a:r>
            <a:r>
              <a:rPr lang="ro-RO" sz="2000" i="1" dirty="0">
                <a:solidFill>
                  <a:srgbClr val="FFC000"/>
                </a:solidFill>
                <a:latin typeface="Times New Roman"/>
                <a:cs typeface="Arial"/>
              </a:rPr>
              <a:t>sirop, esențe pentru prăjituri, pliculețe de ceai, decorațiuni pentru torturi, odorizant de aer,  soluții pentru a lustrui suprafețele din lemn sau din oțel inoxidabil, dulceață</a:t>
            </a:r>
            <a:r>
              <a:rPr lang="ro-RO" sz="2000" i="1" dirty="0">
                <a:solidFill>
                  <a:schemeClr val="bg1">
                    <a:lumMod val="50000"/>
                  </a:schemeClr>
                </a:solidFill>
                <a:latin typeface="Times New Roman"/>
                <a:cs typeface="Arial"/>
              </a:rPr>
              <a:t>;</a:t>
            </a:r>
          </a:p>
          <a:p>
            <a:pPr algn="just">
              <a:buFont typeface="Calibri"/>
              <a:buChar char="-"/>
            </a:pPr>
            <a:r>
              <a:rPr lang="ro-RO" sz="2000" b="1" dirty="0">
                <a:solidFill>
                  <a:schemeClr val="accent1"/>
                </a:solidFill>
                <a:latin typeface="Times New Roman"/>
                <a:cs typeface="Arial"/>
              </a:rPr>
              <a:t>Pulpa</a:t>
            </a:r>
            <a:r>
              <a:rPr lang="ro-RO" sz="2000" dirty="0">
                <a:solidFill>
                  <a:schemeClr val="bg1">
                    <a:lumMod val="50000"/>
                  </a:schemeClr>
                </a:solidFill>
                <a:latin typeface="Times New Roman"/>
                <a:cs typeface="Arial"/>
              </a:rPr>
              <a:t>:</a:t>
            </a:r>
            <a:r>
              <a:rPr lang="ro-RO" sz="2000" i="1" dirty="0">
                <a:solidFill>
                  <a:schemeClr val="bg1">
                    <a:lumMod val="50000"/>
                  </a:schemeClr>
                </a:solidFill>
                <a:latin typeface="Times New Roman"/>
                <a:cs typeface="Arial"/>
              </a:rPr>
              <a:t> </a:t>
            </a:r>
            <a:r>
              <a:rPr lang="ro-RO" sz="2000" i="1" dirty="0">
                <a:solidFill>
                  <a:srgbClr val="FFC000"/>
                </a:solidFill>
                <a:latin typeface="Times New Roman"/>
                <a:cs typeface="Arial"/>
              </a:rPr>
              <a:t>composturi, furaje;</a:t>
            </a:r>
          </a:p>
          <a:p>
            <a:pPr algn="just">
              <a:buFont typeface="Calibri" charset="2"/>
              <a:buChar char="-"/>
            </a:pPr>
            <a:r>
              <a:rPr lang="ro-RO" sz="2000" b="1" dirty="0">
                <a:solidFill>
                  <a:schemeClr val="accent1"/>
                </a:solidFill>
                <a:latin typeface="Times New Roman"/>
                <a:cs typeface="Arial"/>
              </a:rPr>
              <a:t>Semințe</a:t>
            </a:r>
            <a:r>
              <a:rPr lang="ro-RO" sz="2000" i="1" dirty="0">
                <a:solidFill>
                  <a:srgbClr val="FFC000"/>
                </a:solidFill>
                <a:latin typeface="Times New Roman"/>
                <a:cs typeface="Arial"/>
              </a:rPr>
              <a:t>: cosmetică.</a:t>
            </a:r>
            <a:endParaRPr lang="ro-RO" sz="2000" i="1" dirty="0">
              <a:solidFill>
                <a:srgbClr val="FFC000"/>
              </a:solidFill>
              <a:latin typeface="Times New Roman"/>
            </a:endParaRPr>
          </a:p>
          <a:p>
            <a:pPr algn="just"/>
            <a:endParaRPr lang="ro-RO" dirty="0">
              <a:solidFill>
                <a:schemeClr val="bg1">
                  <a:lumMod val="50000"/>
                </a:schemeClr>
              </a:solidFill>
              <a:latin typeface="Times New Roman"/>
            </a:endParaRPr>
          </a:p>
        </p:txBody>
      </p:sp>
    </p:spTree>
    <p:extLst>
      <p:ext uri="{BB962C8B-B14F-4D97-AF65-F5344CB8AC3E}">
        <p14:creationId xmlns:p14="http://schemas.microsoft.com/office/powerpoint/2010/main" val="2354661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9FE08D8-CEA0-461E-870A-02CD15D9B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u 1">
            <a:extLst>
              <a:ext uri="{FF2B5EF4-FFF2-40B4-BE49-F238E27FC236}">
                <a16:creationId xmlns="" xmlns:a16="http://schemas.microsoft.com/office/drawing/2014/main" id="{032F3E03-ED8A-E8BF-D440-2EBDDA6BDCF5}"/>
              </a:ext>
            </a:extLst>
          </p:cNvPr>
          <p:cNvSpPr>
            <a:spLocks noGrp="1"/>
          </p:cNvSpPr>
          <p:nvPr>
            <p:ph type="title"/>
          </p:nvPr>
        </p:nvSpPr>
        <p:spPr>
          <a:xfrm>
            <a:off x="1259893" y="3101093"/>
            <a:ext cx="2454052" cy="3029344"/>
          </a:xfrm>
        </p:spPr>
        <p:txBody>
          <a:bodyPr>
            <a:normAutofit/>
          </a:bodyPr>
          <a:lstStyle/>
          <a:p>
            <a:r>
              <a:rPr lang="ro-RO" sz="3200" i="1" dirty="0">
                <a:solidFill>
                  <a:schemeClr val="bg1"/>
                </a:solidFill>
                <a:latin typeface="Times New Roman"/>
                <a:cs typeface="Arial"/>
              </a:rPr>
              <a:t>Bibliografie</a:t>
            </a:r>
            <a:r>
              <a:rPr lang="ro-RO" sz="3200" i="1" dirty="0">
                <a:latin typeface="Times New Roman"/>
                <a:cs typeface="Arial"/>
              </a:rPr>
              <a:t/>
            </a:r>
            <a:br>
              <a:rPr lang="ro-RO" sz="3200" i="1" dirty="0">
                <a:latin typeface="Times New Roman"/>
                <a:cs typeface="Arial"/>
              </a:rPr>
            </a:br>
            <a:endParaRPr lang="ro-RO" sz="3200">
              <a:solidFill>
                <a:schemeClr val="bg1"/>
              </a:solidFill>
              <a:cs typeface="Arial"/>
            </a:endParaRPr>
          </a:p>
        </p:txBody>
      </p:sp>
      <p:sp>
        <p:nvSpPr>
          <p:cNvPr id="10" name="Freeform 11">
            <a:extLst>
              <a:ext uri="{FF2B5EF4-FFF2-40B4-BE49-F238E27FC236}">
                <a16:creationId xmlns="" xmlns:a16="http://schemas.microsoft.com/office/drawing/2014/main" id="{2B982904-A46E-41DF-BA98-61E2300C7D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 xmlns:a16="http://schemas.microsoft.com/office/drawing/2014/main" id="{27018161-547E-48F7-A0D9-272C9EA5B3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Substituent conținut 2">
            <a:extLst>
              <a:ext uri="{FF2B5EF4-FFF2-40B4-BE49-F238E27FC236}">
                <a16:creationId xmlns="" xmlns:a16="http://schemas.microsoft.com/office/drawing/2014/main" id="{129F04AF-4276-A5DC-D732-02C9E03A9C0D}"/>
              </a:ext>
            </a:extLst>
          </p:cNvPr>
          <p:cNvSpPr>
            <a:spLocks noGrp="1"/>
          </p:cNvSpPr>
          <p:nvPr>
            <p:ph idx="1"/>
          </p:nvPr>
        </p:nvSpPr>
        <p:spPr>
          <a:xfrm>
            <a:off x="4706578" y="589722"/>
            <a:ext cx="6798033" cy="5321500"/>
          </a:xfrm>
        </p:spPr>
        <p:txBody>
          <a:bodyPr anchor="ctr">
            <a:normAutofit/>
          </a:bodyPr>
          <a:lstStyle/>
          <a:p>
            <a:r>
              <a:rPr lang="ro-RO" sz="2000" dirty="0">
                <a:latin typeface="Times New Roman"/>
                <a:cs typeface="Arial"/>
                <a:hlinkClick r:id="rId2"/>
              </a:rPr>
              <a:t>https://ro.shjumpmachine.com/fruit-processing-line/fruit-juice-processing-line/orange-juice-processing-line.html</a:t>
            </a:r>
            <a:endParaRPr lang="ro-RO" sz="2000" dirty="0">
              <a:latin typeface="Times New Roman"/>
            </a:endParaRPr>
          </a:p>
          <a:p>
            <a:r>
              <a:rPr lang="ro-RO" sz="2000" dirty="0">
                <a:latin typeface="Times New Roman"/>
                <a:cs typeface="Arial"/>
                <a:hlinkClick r:id="rId3"/>
              </a:rPr>
              <a:t>https://foodwastecombat.com/wp-content/uploads/2021/05/Ghidul-anti-risipa-Food-Waste-Combat-2020-Web.pdf</a:t>
            </a:r>
            <a:endParaRPr lang="ro-RO" sz="2000" dirty="0">
              <a:latin typeface="Times New Roman"/>
            </a:endParaRPr>
          </a:p>
          <a:p>
            <a:r>
              <a:rPr lang="ro-RO" sz="2000" dirty="0">
                <a:latin typeface="Times New Roman"/>
                <a:cs typeface="Arial"/>
                <a:hlinkClick r:id="rId4"/>
              </a:rPr>
              <a:t>https://www.amfiteatrueconomic.ro/temp/Articol_3117.pdf</a:t>
            </a:r>
            <a:endParaRPr lang="ro-RO" sz="2000">
              <a:latin typeface="Times New Roman"/>
              <a:cs typeface="Arial"/>
            </a:endParaRPr>
          </a:p>
          <a:p>
            <a:r>
              <a:rPr lang="ro-RO" sz="2000" dirty="0">
                <a:solidFill>
                  <a:srgbClr val="FF0000"/>
                </a:solidFill>
                <a:latin typeface="Times New Roman"/>
                <a:cs typeface="Arial"/>
              </a:rPr>
              <a:t>https://sci-hub.se/</a:t>
            </a:r>
          </a:p>
          <a:p>
            <a:endParaRPr lang="ro-RO" sz="2000" dirty="0">
              <a:latin typeface="Times New Roman"/>
            </a:endParaRPr>
          </a:p>
        </p:txBody>
      </p:sp>
    </p:spTree>
    <p:extLst>
      <p:ext uri="{BB962C8B-B14F-4D97-AF65-F5344CB8AC3E}">
        <p14:creationId xmlns:p14="http://schemas.microsoft.com/office/powerpoint/2010/main" val="3165012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BE960F-89B4-40DC-62A0-7A34215DE873}"/>
              </a:ext>
            </a:extLst>
          </p:cNvPr>
          <p:cNvSpPr>
            <a:spLocks noGrp="1"/>
          </p:cNvSpPr>
          <p:nvPr>
            <p:ph type="title"/>
          </p:nvPr>
        </p:nvSpPr>
        <p:spPr>
          <a:xfrm>
            <a:off x="1097279" y="161912"/>
            <a:ext cx="10058400" cy="1450757"/>
          </a:xfrm>
        </p:spPr>
        <p:txBody>
          <a:bodyPr/>
          <a:lstStyle/>
          <a:p>
            <a:r>
              <a:rPr lang="ro-RO" dirty="0">
                <a:latin typeface="Times New Roman" panose="02020603050405020304" pitchFamily="18" charset="0"/>
                <a:cs typeface="Times New Roman" panose="02020603050405020304" pitchFamily="18" charset="0"/>
              </a:rPr>
              <a:t>Factorii care participă în risipa alimentară</a:t>
            </a:r>
          </a:p>
        </p:txBody>
      </p:sp>
      <p:sp>
        <p:nvSpPr>
          <p:cNvPr id="3" name="Content Placeholder 2">
            <a:extLst>
              <a:ext uri="{FF2B5EF4-FFF2-40B4-BE49-F238E27FC236}">
                <a16:creationId xmlns="" xmlns:a16="http://schemas.microsoft.com/office/drawing/2014/main" id="{3B802D73-3253-0234-AEC6-2357EC7582CA}"/>
              </a:ext>
            </a:extLst>
          </p:cNvPr>
          <p:cNvSpPr>
            <a:spLocks noGrp="1"/>
          </p:cNvSpPr>
          <p:nvPr>
            <p:ph idx="1"/>
          </p:nvPr>
        </p:nvSpPr>
        <p:spPr>
          <a:xfrm>
            <a:off x="1097279" y="1845734"/>
            <a:ext cx="10401993" cy="4305684"/>
          </a:xfrm>
        </p:spPr>
        <p:txBody>
          <a:bodyPr>
            <a:noAutofit/>
          </a:bodyPr>
          <a:lstStyle/>
          <a:p>
            <a:r>
              <a:rPr lang="ro-RO" sz="2400" dirty="0">
                <a:latin typeface="Times New Roman" panose="02020603050405020304" pitchFamily="18" charset="0"/>
                <a:cs typeface="Times New Roman" panose="02020603050405020304" pitchFamily="18" charset="0"/>
              </a:rPr>
              <a:t>Există mai mulți factori care pot influența risipirea alimentară, cum ar fi:</a:t>
            </a:r>
          </a:p>
          <a:p>
            <a:r>
              <a:rPr lang="ro-RO" sz="2400" dirty="0">
                <a:latin typeface="Times New Roman" panose="02020603050405020304" pitchFamily="18" charset="0"/>
                <a:cs typeface="Times New Roman" panose="02020603050405020304" pitchFamily="18" charset="0"/>
              </a:rPr>
              <a:t>- Lipsa planificării și cumpărăturilor nechibzuite;</a:t>
            </a:r>
          </a:p>
          <a:p>
            <a:r>
              <a:rPr lang="ro-RO" sz="2400" dirty="0">
                <a:latin typeface="Times New Roman" panose="02020603050405020304" pitchFamily="18" charset="0"/>
                <a:cs typeface="Times New Roman" panose="02020603050405020304" pitchFamily="18" charset="0"/>
              </a:rPr>
              <a:t>- Data de expirare sau termenul de valabilitate depășit;</a:t>
            </a:r>
          </a:p>
          <a:p>
            <a:r>
              <a:rPr lang="ro-RO" sz="2400" dirty="0">
                <a:latin typeface="Times New Roman" panose="02020603050405020304" pitchFamily="18" charset="0"/>
                <a:cs typeface="Times New Roman" panose="02020603050405020304" pitchFamily="18" charset="0"/>
              </a:rPr>
              <a:t>- Stocarea necorespunzătoare a alimentelor;</a:t>
            </a:r>
          </a:p>
          <a:p>
            <a:r>
              <a:rPr lang="ro-RO" sz="2400" dirty="0">
                <a:latin typeface="Times New Roman" panose="02020603050405020304" pitchFamily="18" charset="0"/>
                <a:cs typeface="Times New Roman" panose="02020603050405020304" pitchFamily="18" charset="0"/>
              </a:rPr>
              <a:t>- Porțiile prea mari sau necomestibile;</a:t>
            </a:r>
          </a:p>
          <a:p>
            <a:r>
              <a:rPr lang="ro-RO" sz="2400" dirty="0">
                <a:latin typeface="Times New Roman" panose="02020603050405020304" pitchFamily="18" charset="0"/>
                <a:cs typeface="Times New Roman" panose="02020603050405020304" pitchFamily="18" charset="0"/>
              </a:rPr>
              <a:t>- Standardele estetice ridicate pentru produsele alimentare;</a:t>
            </a:r>
          </a:p>
          <a:p>
            <a:r>
              <a:rPr lang="ro-RO" sz="2400" dirty="0">
                <a:latin typeface="Times New Roman" panose="02020603050405020304" pitchFamily="18" charset="0"/>
                <a:cs typeface="Times New Roman" panose="02020603050405020304" pitchFamily="18" charset="0"/>
              </a:rPr>
              <a:t>- Lipsa de conștientizare și educație despre risipa alimentară;</a:t>
            </a:r>
          </a:p>
          <a:p>
            <a:r>
              <a:rPr lang="ro-RO" sz="2400" dirty="0">
                <a:latin typeface="Times New Roman" panose="02020603050405020304" pitchFamily="18" charset="0"/>
                <a:cs typeface="Times New Roman" panose="02020603050405020304" pitchFamily="18" charset="0"/>
              </a:rPr>
              <a:t>Acești factori pot contribui la risipa alimentară, dar prin adoptarea unor obiceiuri responsabile, putem reduce acest impact negativ.</a:t>
            </a:r>
          </a:p>
        </p:txBody>
      </p:sp>
    </p:spTree>
    <p:extLst>
      <p:ext uri="{BB962C8B-B14F-4D97-AF65-F5344CB8AC3E}">
        <p14:creationId xmlns:p14="http://schemas.microsoft.com/office/powerpoint/2010/main" val="3051393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728617" y="416073"/>
            <a:ext cx="5941125" cy="553998"/>
          </a:xfrm>
          <a:prstGeom prst="rect">
            <a:avLst/>
          </a:prstGeom>
        </p:spPr>
        <p:txBody>
          <a:bodyPr vert="horz" wrap="square" lIns="0" tIns="0" rIns="0" bIns="0" rtlCol="0" anchor="t">
            <a:spAutoFit/>
          </a:bodyPr>
          <a:lstStyle/>
          <a:p>
            <a:pPr marL="477544"/>
            <a:r>
              <a:rPr spc="287" dirty="0"/>
              <a:t>F</a:t>
            </a:r>
            <a:r>
              <a:rPr spc="-353" dirty="0"/>
              <a:t>R</a:t>
            </a:r>
            <a:r>
              <a:rPr spc="593" dirty="0"/>
              <a:t>U</a:t>
            </a:r>
            <a:r>
              <a:rPr spc="587" dirty="0"/>
              <a:t>C</a:t>
            </a:r>
            <a:r>
              <a:rPr spc="487" dirty="0"/>
              <a:t>T</a:t>
            </a:r>
            <a:r>
              <a:rPr spc="-480" dirty="0"/>
              <a:t>E</a:t>
            </a:r>
            <a:r>
              <a:rPr spc="417" dirty="0"/>
              <a:t>L</a:t>
            </a:r>
            <a:r>
              <a:rPr spc="-477" dirty="0"/>
              <a:t>E</a:t>
            </a:r>
            <a:r>
              <a:rPr spc="-443" dirty="0"/>
              <a:t> </a:t>
            </a:r>
            <a:r>
              <a:rPr spc="-53" dirty="0"/>
              <a:t>D</a:t>
            </a:r>
            <a:r>
              <a:rPr spc="-477" dirty="0"/>
              <a:t>E</a:t>
            </a:r>
            <a:r>
              <a:rPr spc="-443" dirty="0"/>
              <a:t> </a:t>
            </a:r>
            <a:r>
              <a:rPr spc="-277" dirty="0"/>
              <a:t>M</a:t>
            </a:r>
            <a:r>
              <a:rPr spc="417" dirty="0"/>
              <a:t>A</a:t>
            </a:r>
            <a:r>
              <a:rPr spc="-353" dirty="0"/>
              <a:t>R</a:t>
            </a:r>
            <a:r>
              <a:rPr spc="-477" dirty="0"/>
              <a:t>E</a:t>
            </a:r>
          </a:p>
        </p:txBody>
      </p:sp>
      <p:sp>
        <p:nvSpPr>
          <p:cNvPr id="3" name="object 3"/>
          <p:cNvSpPr txBox="1"/>
          <p:nvPr/>
        </p:nvSpPr>
        <p:spPr>
          <a:xfrm>
            <a:off x="3917946" y="2644746"/>
            <a:ext cx="5023273" cy="748988"/>
          </a:xfrm>
          <a:prstGeom prst="rect">
            <a:avLst/>
          </a:prstGeom>
        </p:spPr>
        <p:txBody>
          <a:bodyPr vert="horz" wrap="square" lIns="0" tIns="0" rIns="0" bIns="0" rtlCol="0">
            <a:spAutoFit/>
          </a:bodyPr>
          <a:lstStyle/>
          <a:p>
            <a:pPr marL="8467"/>
            <a:r>
              <a:rPr sz="4867" spc="163" dirty="0">
                <a:solidFill>
                  <a:srgbClr val="0C4653"/>
                </a:solidFill>
                <a:latin typeface="Tahoma"/>
                <a:cs typeface="Tahoma"/>
              </a:rPr>
              <a:t>Ri</a:t>
            </a:r>
            <a:r>
              <a:rPr sz="4867" spc="-110" dirty="0">
                <a:solidFill>
                  <a:srgbClr val="0C4653"/>
                </a:solidFill>
                <a:latin typeface="Tahoma"/>
                <a:cs typeface="Tahoma"/>
              </a:rPr>
              <a:t>s</a:t>
            </a:r>
            <a:r>
              <a:rPr sz="4867" spc="87" dirty="0">
                <a:solidFill>
                  <a:srgbClr val="0C4653"/>
                </a:solidFill>
                <a:latin typeface="Tahoma"/>
                <a:cs typeface="Tahoma"/>
              </a:rPr>
              <a:t>i</a:t>
            </a:r>
            <a:r>
              <a:rPr sz="4867" spc="187" dirty="0">
                <a:solidFill>
                  <a:srgbClr val="0C4653"/>
                </a:solidFill>
                <a:latin typeface="Tahoma"/>
                <a:cs typeface="Tahoma"/>
              </a:rPr>
              <a:t>p</a:t>
            </a:r>
            <a:r>
              <a:rPr sz="4867" spc="330" dirty="0">
                <a:solidFill>
                  <a:srgbClr val="0C4653"/>
                </a:solidFill>
                <a:latin typeface="Tahoma"/>
                <a:cs typeface="Tahoma"/>
              </a:rPr>
              <a:t>a</a:t>
            </a:r>
            <a:r>
              <a:rPr sz="4867" spc="3" dirty="0">
                <a:solidFill>
                  <a:srgbClr val="0C4653"/>
                </a:solidFill>
                <a:latin typeface="Tahoma"/>
                <a:cs typeface="Tahoma"/>
              </a:rPr>
              <a:t> </a:t>
            </a:r>
            <a:r>
              <a:rPr sz="4867" spc="330" dirty="0">
                <a:solidFill>
                  <a:srgbClr val="0C4653"/>
                </a:solidFill>
                <a:latin typeface="Tahoma"/>
                <a:cs typeface="Tahoma"/>
              </a:rPr>
              <a:t>a</a:t>
            </a:r>
            <a:r>
              <a:rPr sz="4867" spc="87" dirty="0">
                <a:solidFill>
                  <a:srgbClr val="0C4653"/>
                </a:solidFill>
                <a:latin typeface="Tahoma"/>
                <a:cs typeface="Tahoma"/>
              </a:rPr>
              <a:t>li</a:t>
            </a:r>
            <a:r>
              <a:rPr sz="4867" spc="163" dirty="0">
                <a:solidFill>
                  <a:srgbClr val="0C4653"/>
                </a:solidFill>
                <a:latin typeface="Tahoma"/>
                <a:cs typeface="Tahoma"/>
              </a:rPr>
              <a:t>m</a:t>
            </a:r>
            <a:r>
              <a:rPr sz="4867" spc="23" dirty="0">
                <a:solidFill>
                  <a:srgbClr val="0C4653"/>
                </a:solidFill>
                <a:latin typeface="Tahoma"/>
                <a:cs typeface="Tahoma"/>
              </a:rPr>
              <a:t>e</a:t>
            </a:r>
            <a:r>
              <a:rPr sz="4867" spc="160" dirty="0">
                <a:solidFill>
                  <a:srgbClr val="0C4653"/>
                </a:solidFill>
                <a:latin typeface="Tahoma"/>
                <a:cs typeface="Tahoma"/>
              </a:rPr>
              <a:t>n</a:t>
            </a:r>
            <a:r>
              <a:rPr sz="4867" spc="-33" dirty="0">
                <a:solidFill>
                  <a:srgbClr val="0C4653"/>
                </a:solidFill>
                <a:latin typeface="Tahoma"/>
                <a:cs typeface="Tahoma"/>
              </a:rPr>
              <a:t>t</a:t>
            </a:r>
            <a:r>
              <a:rPr sz="4867" spc="330" dirty="0">
                <a:solidFill>
                  <a:srgbClr val="0C4653"/>
                </a:solidFill>
                <a:latin typeface="Tahoma"/>
                <a:cs typeface="Tahoma"/>
              </a:rPr>
              <a:t>a</a:t>
            </a:r>
            <a:r>
              <a:rPr sz="4867" spc="103" dirty="0">
                <a:solidFill>
                  <a:srgbClr val="0C4653"/>
                </a:solidFill>
                <a:latin typeface="Tahoma"/>
                <a:cs typeface="Tahoma"/>
              </a:rPr>
              <a:t>r</a:t>
            </a:r>
            <a:r>
              <a:rPr sz="4867" spc="330" dirty="0">
                <a:solidFill>
                  <a:srgbClr val="0C4653"/>
                </a:solidFill>
                <a:latin typeface="Tahoma"/>
                <a:cs typeface="Tahoma"/>
              </a:rPr>
              <a:t>a</a:t>
            </a:r>
            <a:endParaRPr sz="4867">
              <a:latin typeface="Tahoma"/>
              <a:cs typeface="Tahoma"/>
            </a:endParaRPr>
          </a:p>
        </p:txBody>
      </p:sp>
      <p:sp>
        <p:nvSpPr>
          <p:cNvPr id="4" name="object 4"/>
          <p:cNvSpPr txBox="1"/>
          <p:nvPr/>
        </p:nvSpPr>
        <p:spPr>
          <a:xfrm>
            <a:off x="4419231" y="3882575"/>
            <a:ext cx="3950970" cy="471989"/>
          </a:xfrm>
          <a:prstGeom prst="rect">
            <a:avLst/>
          </a:prstGeom>
        </p:spPr>
        <p:txBody>
          <a:bodyPr vert="horz" wrap="square" lIns="0" tIns="0" rIns="0" bIns="0" rtlCol="0">
            <a:spAutoFit/>
          </a:bodyPr>
          <a:lstStyle/>
          <a:p>
            <a:pPr marL="8467"/>
            <a:r>
              <a:rPr sz="3067" spc="180" dirty="0">
                <a:solidFill>
                  <a:srgbClr val="0C4653"/>
                </a:solidFill>
                <a:latin typeface="Tahoma"/>
                <a:cs typeface="Tahoma"/>
              </a:rPr>
              <a:t>A</a:t>
            </a:r>
            <a:r>
              <a:rPr sz="3067" spc="177" dirty="0">
                <a:solidFill>
                  <a:srgbClr val="0C4653"/>
                </a:solidFill>
                <a:latin typeface="Tahoma"/>
                <a:cs typeface="Tahoma"/>
              </a:rPr>
              <a:t>L</a:t>
            </a:r>
            <a:r>
              <a:rPr sz="3067" spc="-210" dirty="0">
                <a:solidFill>
                  <a:srgbClr val="0C4653"/>
                </a:solidFill>
                <a:latin typeface="Tahoma"/>
                <a:cs typeface="Tahoma"/>
              </a:rPr>
              <a:t>E</a:t>
            </a:r>
            <a:r>
              <a:rPr sz="3067" spc="136" dirty="0">
                <a:solidFill>
                  <a:srgbClr val="0C4653"/>
                </a:solidFill>
                <a:latin typeface="Tahoma"/>
                <a:cs typeface="Tahoma"/>
              </a:rPr>
              <a:t>X</a:t>
            </a:r>
            <a:r>
              <a:rPr sz="3067" spc="183" dirty="0">
                <a:solidFill>
                  <a:srgbClr val="0C4653"/>
                </a:solidFill>
                <a:latin typeface="Tahoma"/>
                <a:cs typeface="Tahoma"/>
              </a:rPr>
              <a:t>A</a:t>
            </a:r>
            <a:r>
              <a:rPr sz="3067" spc="-193" dirty="0">
                <a:solidFill>
                  <a:srgbClr val="0C4653"/>
                </a:solidFill>
                <a:latin typeface="Tahoma"/>
                <a:cs typeface="Tahoma"/>
              </a:rPr>
              <a:t> </a:t>
            </a:r>
            <a:r>
              <a:rPr sz="3067" spc="317" dirty="0">
                <a:solidFill>
                  <a:srgbClr val="0C4653"/>
                </a:solidFill>
                <a:latin typeface="Tahoma"/>
                <a:cs typeface="Tahoma"/>
              </a:rPr>
              <a:t>I</a:t>
            </a:r>
            <a:r>
              <a:rPr sz="3067" spc="180" dirty="0">
                <a:solidFill>
                  <a:srgbClr val="0C4653"/>
                </a:solidFill>
                <a:latin typeface="Tahoma"/>
                <a:cs typeface="Tahoma"/>
              </a:rPr>
              <a:t>A</a:t>
            </a:r>
            <a:r>
              <a:rPr sz="3067" spc="97" dirty="0">
                <a:solidFill>
                  <a:srgbClr val="0C4653"/>
                </a:solidFill>
                <a:latin typeface="Tahoma"/>
                <a:cs typeface="Tahoma"/>
              </a:rPr>
              <a:t>N</a:t>
            </a:r>
            <a:r>
              <a:rPr sz="3067" spc="317" dirty="0">
                <a:solidFill>
                  <a:srgbClr val="0C4653"/>
                </a:solidFill>
                <a:latin typeface="Tahoma"/>
                <a:cs typeface="Tahoma"/>
              </a:rPr>
              <a:t>I</a:t>
            </a:r>
            <a:r>
              <a:rPr sz="3067" spc="173" dirty="0">
                <a:solidFill>
                  <a:srgbClr val="0C4653"/>
                </a:solidFill>
                <a:latin typeface="Tahoma"/>
                <a:cs typeface="Tahoma"/>
              </a:rPr>
              <a:t>SA</a:t>
            </a:r>
            <a:r>
              <a:rPr sz="3067" spc="-127" dirty="0">
                <a:solidFill>
                  <a:srgbClr val="0C4653"/>
                </a:solidFill>
                <a:latin typeface="Tahoma"/>
                <a:cs typeface="Tahoma"/>
              </a:rPr>
              <a:t>-</a:t>
            </a:r>
            <a:r>
              <a:rPr sz="3067" spc="-210" dirty="0">
                <a:solidFill>
                  <a:srgbClr val="0C4653"/>
                </a:solidFill>
                <a:latin typeface="Tahoma"/>
                <a:cs typeface="Tahoma"/>
              </a:rPr>
              <a:t>E</a:t>
            </a:r>
            <a:r>
              <a:rPr sz="3067" spc="177" dirty="0">
                <a:solidFill>
                  <a:srgbClr val="0C4653"/>
                </a:solidFill>
                <a:latin typeface="Tahoma"/>
                <a:cs typeface="Tahoma"/>
              </a:rPr>
              <a:t>L</a:t>
            </a:r>
            <a:r>
              <a:rPr sz="3067" spc="-210" dirty="0">
                <a:solidFill>
                  <a:srgbClr val="0C4653"/>
                </a:solidFill>
                <a:latin typeface="Tahoma"/>
                <a:cs typeface="Tahoma"/>
              </a:rPr>
              <a:t>E</a:t>
            </a:r>
            <a:r>
              <a:rPr sz="3067" spc="97" dirty="0">
                <a:solidFill>
                  <a:srgbClr val="0C4653"/>
                </a:solidFill>
                <a:latin typeface="Tahoma"/>
                <a:cs typeface="Tahoma"/>
              </a:rPr>
              <a:t>N</a:t>
            </a:r>
            <a:r>
              <a:rPr sz="3067" spc="183" dirty="0">
                <a:solidFill>
                  <a:srgbClr val="0C4653"/>
                </a:solidFill>
                <a:latin typeface="Tahoma"/>
                <a:cs typeface="Tahoma"/>
              </a:rPr>
              <a:t>A</a:t>
            </a:r>
            <a:endParaRPr sz="3067">
              <a:latin typeface="Tahoma"/>
              <a:cs typeface="Tahoma"/>
            </a:endParaRPr>
          </a:p>
        </p:txBody>
      </p:sp>
    </p:spTree>
    <p:extLst>
      <p:ext uri="{BB962C8B-B14F-4D97-AF65-F5344CB8AC3E}">
        <p14:creationId xmlns:p14="http://schemas.microsoft.com/office/powerpoint/2010/main" val="1366986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7863" y="4604647"/>
            <a:ext cx="6553199" cy="2253353"/>
          </a:xfrm>
          <a:prstGeom prst="rect">
            <a:avLst/>
          </a:prstGeom>
          <a:blipFill>
            <a:blip r:embed="rId3" cstate="print"/>
            <a:stretch>
              <a:fillRect/>
            </a:stretch>
          </a:blipFill>
        </p:spPr>
        <p:txBody>
          <a:bodyPr wrap="square" lIns="0" tIns="0" rIns="0" bIns="0" rtlCol="0"/>
          <a:lstStyle/>
          <a:p>
            <a:endParaRPr sz="1200"/>
          </a:p>
        </p:txBody>
      </p:sp>
      <p:sp>
        <p:nvSpPr>
          <p:cNvPr id="3" name="object 3"/>
          <p:cNvSpPr/>
          <p:nvPr/>
        </p:nvSpPr>
        <p:spPr>
          <a:xfrm>
            <a:off x="0" y="2351294"/>
            <a:ext cx="3663949" cy="4506705"/>
          </a:xfrm>
          <a:prstGeom prst="rect">
            <a:avLst/>
          </a:prstGeom>
          <a:blipFill>
            <a:blip r:embed="rId4" cstate="print"/>
            <a:stretch>
              <a:fillRect/>
            </a:stretch>
          </a:blipFill>
        </p:spPr>
        <p:txBody>
          <a:bodyPr wrap="square" lIns="0" tIns="0" rIns="0" bIns="0" rtlCol="0"/>
          <a:lstStyle/>
          <a:p>
            <a:endParaRPr sz="1200"/>
          </a:p>
        </p:txBody>
      </p:sp>
      <p:sp>
        <p:nvSpPr>
          <p:cNvPr id="4" name="object 4"/>
          <p:cNvSpPr/>
          <p:nvPr/>
        </p:nvSpPr>
        <p:spPr>
          <a:xfrm>
            <a:off x="8534369" y="2352882"/>
            <a:ext cx="3654821" cy="4502149"/>
          </a:xfrm>
          <a:prstGeom prst="rect">
            <a:avLst/>
          </a:prstGeom>
          <a:blipFill>
            <a:blip r:embed="rId5" cstate="print"/>
            <a:stretch>
              <a:fillRect/>
            </a:stretch>
          </a:blipFill>
        </p:spPr>
        <p:txBody>
          <a:bodyPr wrap="square" lIns="0" tIns="0" rIns="0" bIns="0" rtlCol="0"/>
          <a:lstStyle/>
          <a:p>
            <a:endParaRPr sz="1200"/>
          </a:p>
        </p:txBody>
      </p:sp>
      <p:sp>
        <p:nvSpPr>
          <p:cNvPr id="5" name="object 5"/>
          <p:cNvSpPr/>
          <p:nvPr/>
        </p:nvSpPr>
        <p:spPr>
          <a:xfrm>
            <a:off x="685800" y="697032"/>
            <a:ext cx="10820400" cy="5475393"/>
          </a:xfrm>
          <a:custGeom>
            <a:avLst/>
            <a:gdLst/>
            <a:ahLst/>
            <a:cxnLst/>
            <a:rect l="l" t="t" r="r" b="b"/>
            <a:pathLst>
              <a:path w="16230600" h="8213090">
                <a:moveTo>
                  <a:pt x="15801987" y="8212751"/>
                </a:moveTo>
                <a:lnTo>
                  <a:pt x="428610" y="8212751"/>
                </a:lnTo>
                <a:lnTo>
                  <a:pt x="393471" y="8211330"/>
                </a:lnTo>
                <a:lnTo>
                  <a:pt x="325621" y="8200294"/>
                </a:lnTo>
                <a:lnTo>
                  <a:pt x="261784" y="8179068"/>
                </a:lnTo>
                <a:lnTo>
                  <a:pt x="202843" y="8148533"/>
                </a:lnTo>
                <a:lnTo>
                  <a:pt x="149680" y="8109574"/>
                </a:lnTo>
                <a:lnTo>
                  <a:pt x="103177" y="8063071"/>
                </a:lnTo>
                <a:lnTo>
                  <a:pt x="64217" y="8009908"/>
                </a:lnTo>
                <a:lnTo>
                  <a:pt x="33683" y="7950966"/>
                </a:lnTo>
                <a:lnTo>
                  <a:pt x="12456" y="7887130"/>
                </a:lnTo>
                <a:lnTo>
                  <a:pt x="1420" y="7819280"/>
                </a:lnTo>
                <a:lnTo>
                  <a:pt x="0" y="7784128"/>
                </a:lnTo>
                <a:lnTo>
                  <a:pt x="0" y="428623"/>
                </a:lnTo>
                <a:lnTo>
                  <a:pt x="5609" y="359099"/>
                </a:lnTo>
                <a:lnTo>
                  <a:pt x="21851" y="293146"/>
                </a:lnTo>
                <a:lnTo>
                  <a:pt x="47842" y="231647"/>
                </a:lnTo>
                <a:lnTo>
                  <a:pt x="82699" y="175484"/>
                </a:lnTo>
                <a:lnTo>
                  <a:pt x="125541" y="125541"/>
                </a:lnTo>
                <a:lnTo>
                  <a:pt x="175484" y="82699"/>
                </a:lnTo>
                <a:lnTo>
                  <a:pt x="231647" y="47842"/>
                </a:lnTo>
                <a:lnTo>
                  <a:pt x="293146" y="21851"/>
                </a:lnTo>
                <a:lnTo>
                  <a:pt x="359099" y="5609"/>
                </a:lnTo>
                <a:lnTo>
                  <a:pt x="428624" y="0"/>
                </a:lnTo>
                <a:lnTo>
                  <a:pt x="15801972" y="0"/>
                </a:lnTo>
                <a:lnTo>
                  <a:pt x="15871498" y="5609"/>
                </a:lnTo>
                <a:lnTo>
                  <a:pt x="15937451" y="21851"/>
                </a:lnTo>
                <a:lnTo>
                  <a:pt x="15998951" y="47842"/>
                </a:lnTo>
                <a:lnTo>
                  <a:pt x="16055114" y="82699"/>
                </a:lnTo>
                <a:lnTo>
                  <a:pt x="16105057" y="125541"/>
                </a:lnTo>
                <a:lnTo>
                  <a:pt x="16147899" y="175484"/>
                </a:lnTo>
                <a:lnTo>
                  <a:pt x="16182756" y="231647"/>
                </a:lnTo>
                <a:lnTo>
                  <a:pt x="16208747" y="293146"/>
                </a:lnTo>
                <a:lnTo>
                  <a:pt x="16224989" y="359099"/>
                </a:lnTo>
                <a:lnTo>
                  <a:pt x="16230599" y="428623"/>
                </a:lnTo>
                <a:lnTo>
                  <a:pt x="16230599" y="7784128"/>
                </a:lnTo>
                <a:lnTo>
                  <a:pt x="16224989" y="7853651"/>
                </a:lnTo>
                <a:lnTo>
                  <a:pt x="16208747" y="7919605"/>
                </a:lnTo>
                <a:lnTo>
                  <a:pt x="16182756" y="7981104"/>
                </a:lnTo>
                <a:lnTo>
                  <a:pt x="16147899" y="8037267"/>
                </a:lnTo>
                <a:lnTo>
                  <a:pt x="16105057" y="8087210"/>
                </a:lnTo>
                <a:lnTo>
                  <a:pt x="16055114" y="8130051"/>
                </a:lnTo>
                <a:lnTo>
                  <a:pt x="15998951" y="8164909"/>
                </a:lnTo>
                <a:lnTo>
                  <a:pt x="15937451" y="8190900"/>
                </a:lnTo>
                <a:lnTo>
                  <a:pt x="15871498" y="8207141"/>
                </a:lnTo>
                <a:lnTo>
                  <a:pt x="15801987" y="8212751"/>
                </a:lnTo>
                <a:close/>
              </a:path>
            </a:pathLst>
          </a:custGeom>
          <a:solidFill>
            <a:srgbClr val="FFFFFF"/>
          </a:solidFill>
        </p:spPr>
        <p:txBody>
          <a:bodyPr wrap="square" lIns="0" tIns="0" rIns="0" bIns="0" rtlCol="0"/>
          <a:lstStyle/>
          <a:p>
            <a:endParaRPr sz="1200"/>
          </a:p>
        </p:txBody>
      </p:sp>
      <p:sp>
        <p:nvSpPr>
          <p:cNvPr id="6" name="object 6"/>
          <p:cNvSpPr/>
          <p:nvPr/>
        </p:nvSpPr>
        <p:spPr>
          <a:xfrm>
            <a:off x="11389134" y="752151"/>
            <a:ext cx="2540" cy="2117"/>
          </a:xfrm>
          <a:custGeom>
            <a:avLst/>
            <a:gdLst/>
            <a:ahLst/>
            <a:cxnLst/>
            <a:rect l="l" t="t" r="r" b="b"/>
            <a:pathLst>
              <a:path w="3809" h="3175">
                <a:moveTo>
                  <a:pt x="0" y="0"/>
                </a:moveTo>
                <a:lnTo>
                  <a:pt x="3346" y="2655"/>
                </a:lnTo>
              </a:path>
            </a:pathLst>
          </a:custGeom>
          <a:ln w="57141">
            <a:solidFill>
              <a:srgbClr val="0C4653"/>
            </a:solidFill>
          </a:ln>
        </p:spPr>
        <p:txBody>
          <a:bodyPr wrap="square" lIns="0" tIns="0" rIns="0" bIns="0" rtlCol="0"/>
          <a:lstStyle/>
          <a:p>
            <a:endParaRPr sz="1200"/>
          </a:p>
        </p:txBody>
      </p:sp>
      <p:sp>
        <p:nvSpPr>
          <p:cNvPr id="7" name="object 7"/>
          <p:cNvSpPr/>
          <p:nvPr/>
        </p:nvSpPr>
        <p:spPr>
          <a:xfrm>
            <a:off x="11406336" y="765799"/>
            <a:ext cx="1693" cy="1693"/>
          </a:xfrm>
          <a:custGeom>
            <a:avLst/>
            <a:gdLst/>
            <a:ahLst/>
            <a:cxnLst/>
            <a:rect l="l" t="t" r="r" b="b"/>
            <a:pathLst>
              <a:path w="2540" h="2540">
                <a:moveTo>
                  <a:pt x="0" y="0"/>
                </a:moveTo>
                <a:lnTo>
                  <a:pt x="2534" y="2347"/>
                </a:lnTo>
              </a:path>
            </a:pathLst>
          </a:custGeom>
          <a:ln w="57142">
            <a:solidFill>
              <a:srgbClr val="0C4653"/>
            </a:solidFill>
          </a:ln>
        </p:spPr>
        <p:txBody>
          <a:bodyPr wrap="square" lIns="0" tIns="0" rIns="0" bIns="0" rtlCol="0"/>
          <a:lstStyle/>
          <a:p>
            <a:endParaRPr sz="1200"/>
          </a:p>
        </p:txBody>
      </p:sp>
      <p:sp>
        <p:nvSpPr>
          <p:cNvPr id="8" name="object 8"/>
          <p:cNvSpPr/>
          <p:nvPr/>
        </p:nvSpPr>
        <p:spPr>
          <a:xfrm>
            <a:off x="686825" y="5908488"/>
            <a:ext cx="10815743" cy="262467"/>
          </a:xfrm>
          <a:custGeom>
            <a:avLst/>
            <a:gdLst/>
            <a:ahLst/>
            <a:cxnLst/>
            <a:rect l="l" t="t" r="r" b="b"/>
            <a:pathLst>
              <a:path w="16223615" h="393700">
                <a:moveTo>
                  <a:pt x="16149612" y="212946"/>
                </a:moveTo>
                <a:lnTo>
                  <a:pt x="16125769" y="243724"/>
                </a:lnTo>
                <a:lnTo>
                  <a:pt x="16079266" y="290215"/>
                </a:lnTo>
                <a:lnTo>
                  <a:pt x="16026104" y="329164"/>
                </a:lnTo>
                <a:lnTo>
                  <a:pt x="15967164" y="359690"/>
                </a:lnTo>
                <a:lnTo>
                  <a:pt x="15903328" y="380911"/>
                </a:lnTo>
                <a:lnTo>
                  <a:pt x="15835479" y="391944"/>
                </a:lnTo>
                <a:lnTo>
                  <a:pt x="15800326" y="393365"/>
                </a:lnTo>
                <a:lnTo>
                  <a:pt x="427197" y="393365"/>
                </a:lnTo>
                <a:lnTo>
                  <a:pt x="357673" y="387756"/>
                </a:lnTo>
                <a:lnTo>
                  <a:pt x="291721" y="371519"/>
                </a:lnTo>
                <a:lnTo>
                  <a:pt x="230222" y="345535"/>
                </a:lnTo>
                <a:lnTo>
                  <a:pt x="174061" y="310687"/>
                </a:lnTo>
                <a:lnTo>
                  <a:pt x="124118" y="267857"/>
                </a:lnTo>
                <a:lnTo>
                  <a:pt x="81277" y="217927"/>
                </a:lnTo>
                <a:lnTo>
                  <a:pt x="46420" y="161780"/>
                </a:lnTo>
                <a:lnTo>
                  <a:pt x="20430" y="100297"/>
                </a:lnTo>
                <a:lnTo>
                  <a:pt x="4188" y="34361"/>
                </a:lnTo>
                <a:lnTo>
                  <a:pt x="0" y="0"/>
                </a:lnTo>
              </a:path>
            </a:pathLst>
          </a:custGeom>
          <a:ln w="57135">
            <a:solidFill>
              <a:srgbClr val="0C4653"/>
            </a:solidFill>
          </a:ln>
        </p:spPr>
        <p:txBody>
          <a:bodyPr wrap="square" lIns="0" tIns="0" rIns="0" bIns="0" rtlCol="0"/>
          <a:lstStyle/>
          <a:p>
            <a:endParaRPr sz="1200"/>
          </a:p>
        </p:txBody>
      </p:sp>
      <p:sp>
        <p:nvSpPr>
          <p:cNvPr id="9" name="object 9"/>
          <p:cNvSpPr/>
          <p:nvPr/>
        </p:nvSpPr>
        <p:spPr>
          <a:xfrm>
            <a:off x="184819" y="4862989"/>
            <a:ext cx="1003299" cy="1625599"/>
          </a:xfrm>
          <a:prstGeom prst="rect">
            <a:avLst/>
          </a:prstGeom>
          <a:blipFill>
            <a:blip r:embed="rId6" cstate="print"/>
            <a:stretch>
              <a:fillRect/>
            </a:stretch>
          </a:blipFill>
        </p:spPr>
        <p:txBody>
          <a:bodyPr wrap="square" lIns="0" tIns="0" rIns="0" bIns="0" rtlCol="0"/>
          <a:lstStyle/>
          <a:p>
            <a:endParaRPr sz="1200"/>
          </a:p>
        </p:txBody>
      </p:sp>
      <p:sp>
        <p:nvSpPr>
          <p:cNvPr id="10" name="object 10"/>
          <p:cNvSpPr/>
          <p:nvPr/>
        </p:nvSpPr>
        <p:spPr>
          <a:xfrm>
            <a:off x="10502725" y="57550"/>
            <a:ext cx="1689099" cy="1727199"/>
          </a:xfrm>
          <a:prstGeom prst="rect">
            <a:avLst/>
          </a:prstGeom>
          <a:blipFill>
            <a:blip r:embed="rId7" cstate="print"/>
            <a:stretch>
              <a:fillRect/>
            </a:stretch>
          </a:blipFill>
        </p:spPr>
        <p:txBody>
          <a:bodyPr wrap="square" lIns="0" tIns="0" rIns="0" bIns="0" rtlCol="0"/>
          <a:lstStyle/>
          <a:p>
            <a:endParaRPr sz="1200"/>
          </a:p>
        </p:txBody>
      </p:sp>
      <p:sp>
        <p:nvSpPr>
          <p:cNvPr id="11" name="object 11"/>
          <p:cNvSpPr/>
          <p:nvPr/>
        </p:nvSpPr>
        <p:spPr>
          <a:xfrm>
            <a:off x="10627551" y="4114801"/>
            <a:ext cx="1441449" cy="2743199"/>
          </a:xfrm>
          <a:prstGeom prst="rect">
            <a:avLst/>
          </a:prstGeom>
          <a:blipFill>
            <a:blip r:embed="rId8" cstate="print"/>
            <a:stretch>
              <a:fillRect/>
            </a:stretch>
          </a:blipFill>
        </p:spPr>
        <p:txBody>
          <a:bodyPr wrap="square" lIns="0" tIns="0" rIns="0" bIns="0" rtlCol="0"/>
          <a:lstStyle/>
          <a:p>
            <a:endParaRPr sz="1200"/>
          </a:p>
        </p:txBody>
      </p:sp>
      <p:sp>
        <p:nvSpPr>
          <p:cNvPr id="12" name="object 12"/>
          <p:cNvSpPr txBox="1"/>
          <p:nvPr/>
        </p:nvSpPr>
        <p:spPr>
          <a:xfrm>
            <a:off x="4421282" y="1073175"/>
            <a:ext cx="3918373" cy="492443"/>
          </a:xfrm>
          <a:prstGeom prst="rect">
            <a:avLst/>
          </a:prstGeom>
        </p:spPr>
        <p:txBody>
          <a:bodyPr vert="horz" wrap="square" lIns="0" tIns="0" rIns="0" bIns="0" rtlCol="0">
            <a:spAutoFit/>
          </a:bodyPr>
          <a:lstStyle/>
          <a:p>
            <a:pPr marL="8467"/>
            <a:r>
              <a:rPr sz="3200" spc="477" dirty="0">
                <a:solidFill>
                  <a:srgbClr val="0C4653"/>
                </a:solidFill>
                <a:latin typeface="Tahoma"/>
                <a:cs typeface="Tahoma"/>
              </a:rPr>
              <a:t>I</a:t>
            </a:r>
            <a:r>
              <a:rPr sz="3200" spc="173" dirty="0">
                <a:solidFill>
                  <a:srgbClr val="0C4653"/>
                </a:solidFill>
                <a:latin typeface="Tahoma"/>
                <a:cs typeface="Tahoma"/>
              </a:rPr>
              <a:t>N</a:t>
            </a:r>
            <a:r>
              <a:rPr sz="3200" spc="306" dirty="0">
                <a:solidFill>
                  <a:srgbClr val="0C4653"/>
                </a:solidFill>
                <a:latin typeface="Tahoma"/>
                <a:cs typeface="Tahoma"/>
              </a:rPr>
              <a:t>T</a:t>
            </a:r>
            <a:r>
              <a:rPr sz="3200" spc="-227" dirty="0">
                <a:solidFill>
                  <a:srgbClr val="0C4653"/>
                </a:solidFill>
                <a:latin typeface="Tahoma"/>
                <a:cs typeface="Tahoma"/>
              </a:rPr>
              <a:t>R</a:t>
            </a:r>
            <a:r>
              <a:rPr sz="3200" spc="247" dirty="0">
                <a:solidFill>
                  <a:srgbClr val="0C4653"/>
                </a:solidFill>
                <a:latin typeface="Tahoma"/>
                <a:cs typeface="Tahoma"/>
              </a:rPr>
              <a:t>O</a:t>
            </a:r>
            <a:r>
              <a:rPr sz="3200" spc="-37" dirty="0">
                <a:solidFill>
                  <a:srgbClr val="0C4653"/>
                </a:solidFill>
                <a:latin typeface="Tahoma"/>
                <a:cs typeface="Tahoma"/>
              </a:rPr>
              <a:t>D</a:t>
            </a:r>
            <a:r>
              <a:rPr sz="3200" spc="377" dirty="0">
                <a:solidFill>
                  <a:srgbClr val="0C4653"/>
                </a:solidFill>
                <a:latin typeface="Tahoma"/>
                <a:cs typeface="Tahoma"/>
              </a:rPr>
              <a:t>U</a:t>
            </a:r>
            <a:r>
              <a:rPr sz="3200" spc="370" dirty="0">
                <a:solidFill>
                  <a:srgbClr val="0C4653"/>
                </a:solidFill>
                <a:latin typeface="Tahoma"/>
                <a:cs typeface="Tahoma"/>
              </a:rPr>
              <a:t>C</a:t>
            </a:r>
            <a:r>
              <a:rPr sz="3200" spc="-280" dirty="0">
                <a:solidFill>
                  <a:srgbClr val="0C4653"/>
                </a:solidFill>
                <a:latin typeface="Tahoma"/>
                <a:cs typeface="Tahoma"/>
              </a:rPr>
              <a:t>E</a:t>
            </a:r>
            <a:r>
              <a:rPr sz="3200" spc="-227" dirty="0">
                <a:solidFill>
                  <a:srgbClr val="0C4653"/>
                </a:solidFill>
                <a:latin typeface="Tahoma"/>
                <a:cs typeface="Tahoma"/>
              </a:rPr>
              <a:t>R</a:t>
            </a:r>
            <a:r>
              <a:rPr sz="3200" spc="-277" dirty="0">
                <a:solidFill>
                  <a:srgbClr val="0C4653"/>
                </a:solidFill>
                <a:latin typeface="Tahoma"/>
                <a:cs typeface="Tahoma"/>
              </a:rPr>
              <a:t>E</a:t>
            </a:r>
            <a:endParaRPr sz="3200" dirty="0">
              <a:latin typeface="Tahoma"/>
              <a:cs typeface="Tahoma"/>
            </a:endParaRPr>
          </a:p>
        </p:txBody>
      </p:sp>
      <p:sp>
        <p:nvSpPr>
          <p:cNvPr id="13" name="object 13"/>
          <p:cNvSpPr txBox="1">
            <a:spLocks noGrp="1"/>
          </p:cNvSpPr>
          <p:nvPr>
            <p:ph type="body" idx="1"/>
          </p:nvPr>
        </p:nvSpPr>
        <p:spPr>
          <a:xfrm>
            <a:off x="1726141" y="1422401"/>
            <a:ext cx="5943600" cy="3671261"/>
          </a:xfrm>
          <a:prstGeom prst="rect">
            <a:avLst/>
          </a:prstGeom>
        </p:spPr>
        <p:txBody>
          <a:bodyPr vert="horz" wrap="square" lIns="0" tIns="0" rIns="0" bIns="0" rtlCol="0">
            <a:spAutoFit/>
          </a:bodyPr>
          <a:lstStyle/>
          <a:p>
            <a:pPr marL="8044" marR="3387" algn="ctr">
              <a:lnSpc>
                <a:spcPct val="115399"/>
              </a:lnSpc>
            </a:pPr>
            <a:r>
              <a:rPr sz="1600" spc="-53" dirty="0"/>
              <a:t>D</a:t>
            </a:r>
            <a:r>
              <a:rPr sz="1600" spc="27" dirty="0"/>
              <a:t>e</a:t>
            </a:r>
            <a:r>
              <a:rPr sz="1600" spc="-133" dirty="0"/>
              <a:t>z</a:t>
            </a:r>
            <a:r>
              <a:rPr sz="1600" spc="7" dirty="0"/>
              <a:t>v</a:t>
            </a:r>
            <a:r>
              <a:rPr sz="1600" spc="47" dirty="0"/>
              <a:t>o</a:t>
            </a:r>
            <a:r>
              <a:rPr sz="1600" spc="67" dirty="0"/>
              <a:t>l</a:t>
            </a:r>
            <a:r>
              <a:rPr sz="1600" spc="147" dirty="0"/>
              <a:t>t</a:t>
            </a:r>
            <a:r>
              <a:rPr sz="1600" spc="-50" dirty="0"/>
              <a:t>a</a:t>
            </a:r>
            <a:r>
              <a:rPr sz="1600" spc="110" dirty="0"/>
              <a:t>r</a:t>
            </a:r>
            <a:r>
              <a:rPr sz="1600" spc="27" dirty="0"/>
              <a:t>e</a:t>
            </a:r>
            <a:r>
              <a:rPr sz="1600" spc="-50" dirty="0"/>
              <a:t>a</a:t>
            </a:r>
            <a:r>
              <a:rPr sz="1600" spc="-40" dirty="0"/>
              <a:t> </a:t>
            </a:r>
            <a:r>
              <a:rPr sz="1600" spc="37" dirty="0"/>
              <a:t>du</a:t>
            </a:r>
            <a:r>
              <a:rPr sz="1600" spc="110" dirty="0"/>
              <a:t>r</a:t>
            </a:r>
            <a:r>
              <a:rPr sz="1600" spc="-50" dirty="0"/>
              <a:t>a</a:t>
            </a:r>
            <a:r>
              <a:rPr sz="1600" spc="37" dirty="0"/>
              <a:t>b</a:t>
            </a:r>
            <a:r>
              <a:rPr sz="1600" spc="67" dirty="0"/>
              <a:t>il</a:t>
            </a:r>
            <a:r>
              <a:rPr sz="1600" spc="-50" dirty="0"/>
              <a:t>ă</a:t>
            </a:r>
            <a:r>
              <a:rPr sz="1600" spc="-40" dirty="0"/>
              <a:t> </a:t>
            </a:r>
            <a:r>
              <a:rPr sz="1600" spc="27" dirty="0"/>
              <a:t>e</a:t>
            </a:r>
            <a:r>
              <a:rPr sz="1600" spc="-53" dirty="0"/>
              <a:t>s</a:t>
            </a:r>
            <a:r>
              <a:rPr sz="1600" spc="147" dirty="0"/>
              <a:t>t</a:t>
            </a:r>
            <a:r>
              <a:rPr sz="1600" spc="27" dirty="0"/>
              <a:t>e</a:t>
            </a:r>
            <a:r>
              <a:rPr sz="1600" spc="-40" dirty="0"/>
              <a:t> </a:t>
            </a:r>
            <a:r>
              <a:rPr sz="1600" spc="37" dirty="0"/>
              <a:t>un</a:t>
            </a:r>
            <a:r>
              <a:rPr sz="1600" spc="-40" dirty="0"/>
              <a:t> </a:t>
            </a:r>
            <a:r>
              <a:rPr sz="1600" spc="47" dirty="0"/>
              <a:t>o</a:t>
            </a:r>
            <a:r>
              <a:rPr sz="1600" spc="37" dirty="0"/>
              <a:t>b</a:t>
            </a:r>
            <a:r>
              <a:rPr sz="1600" spc="67" dirty="0"/>
              <a:t>i</a:t>
            </a:r>
            <a:r>
              <a:rPr sz="1600" spc="27" dirty="0"/>
              <a:t>e</a:t>
            </a:r>
            <a:r>
              <a:rPr sz="1600" spc="-37" dirty="0"/>
              <a:t>c</a:t>
            </a:r>
            <a:r>
              <a:rPr sz="1600" spc="147" dirty="0"/>
              <a:t>t</a:t>
            </a:r>
            <a:r>
              <a:rPr sz="1600" spc="67" dirty="0"/>
              <a:t>i</a:t>
            </a:r>
            <a:r>
              <a:rPr sz="1600" spc="7" dirty="0"/>
              <a:t>v</a:t>
            </a:r>
            <a:r>
              <a:rPr sz="1600" spc="-40" dirty="0"/>
              <a:t> </a:t>
            </a:r>
            <a:r>
              <a:rPr sz="1600" spc="37" dirty="0"/>
              <a:t>g</a:t>
            </a:r>
            <a:r>
              <a:rPr sz="1600" spc="67" dirty="0"/>
              <a:t>l</a:t>
            </a:r>
            <a:r>
              <a:rPr sz="1600" spc="47" dirty="0"/>
              <a:t>o</a:t>
            </a:r>
            <a:r>
              <a:rPr sz="1600" spc="37" dirty="0"/>
              <a:t>b</a:t>
            </a:r>
            <a:r>
              <a:rPr sz="1600" spc="-50" dirty="0"/>
              <a:t>a</a:t>
            </a:r>
            <a:r>
              <a:rPr sz="1600" spc="67" dirty="0"/>
              <a:t>l</a:t>
            </a:r>
            <a:r>
              <a:rPr sz="1600" spc="-40" dirty="0"/>
              <a:t> </a:t>
            </a:r>
            <a:r>
              <a:rPr sz="1600" spc="-37" dirty="0"/>
              <a:t>c</a:t>
            </a:r>
            <a:r>
              <a:rPr sz="1600" spc="-50" dirty="0"/>
              <a:t>a</a:t>
            </a:r>
            <a:r>
              <a:rPr sz="1600" spc="110" dirty="0"/>
              <a:t>r</a:t>
            </a:r>
            <a:r>
              <a:rPr sz="1600" spc="27" dirty="0"/>
              <a:t>e</a:t>
            </a:r>
            <a:r>
              <a:rPr sz="1600" spc="-40" dirty="0"/>
              <a:t> </a:t>
            </a:r>
            <a:r>
              <a:rPr sz="1600" spc="67" dirty="0"/>
              <a:t>i</a:t>
            </a:r>
            <a:r>
              <a:rPr sz="1600" spc="73" dirty="0"/>
              <a:t>m</a:t>
            </a:r>
            <a:r>
              <a:rPr sz="1600" spc="37" dirty="0"/>
              <a:t>p</a:t>
            </a:r>
            <a:r>
              <a:rPr sz="1600" spc="67" dirty="0"/>
              <a:t>li</a:t>
            </a:r>
            <a:r>
              <a:rPr sz="1600" spc="-37" dirty="0"/>
              <a:t>c</a:t>
            </a:r>
            <a:r>
              <a:rPr sz="1600" spc="-50" dirty="0"/>
              <a:t>ă</a:t>
            </a:r>
            <a:r>
              <a:rPr sz="1600" spc="-40" dirty="0"/>
              <a:t> </a:t>
            </a:r>
            <a:r>
              <a:rPr sz="1600" spc="47" dirty="0"/>
              <a:t>o</a:t>
            </a:r>
            <a:r>
              <a:rPr sz="1600" spc="-40" dirty="0"/>
              <a:t> </a:t>
            </a:r>
            <a:r>
              <a:rPr sz="1600" spc="-50" dirty="0"/>
              <a:t>a</a:t>
            </a:r>
            <a:r>
              <a:rPr sz="1600" spc="37" dirty="0"/>
              <a:t>b</a:t>
            </a:r>
            <a:r>
              <a:rPr sz="1600" spc="47" dirty="0"/>
              <a:t>o</a:t>
            </a:r>
            <a:r>
              <a:rPr sz="1600" spc="110" dirty="0"/>
              <a:t>r</a:t>
            </a:r>
            <a:r>
              <a:rPr sz="1600" spc="37" dirty="0"/>
              <a:t>d</a:t>
            </a:r>
            <a:r>
              <a:rPr sz="1600" spc="-50" dirty="0"/>
              <a:t>a</a:t>
            </a:r>
            <a:r>
              <a:rPr sz="1600" spc="110" dirty="0"/>
              <a:t>r</a:t>
            </a:r>
            <a:r>
              <a:rPr sz="1600" spc="27" dirty="0"/>
              <a:t>e</a:t>
            </a:r>
            <a:r>
              <a:rPr sz="1600" spc="-40" dirty="0"/>
              <a:t> </a:t>
            </a:r>
            <a:r>
              <a:rPr sz="1600" spc="67" dirty="0"/>
              <a:t>i</a:t>
            </a:r>
            <a:r>
              <a:rPr sz="1600" spc="37" dirty="0"/>
              <a:t>n</a:t>
            </a:r>
            <a:r>
              <a:rPr sz="1600" spc="147" dirty="0"/>
              <a:t>t</a:t>
            </a:r>
            <a:r>
              <a:rPr sz="1600" spc="27" dirty="0"/>
              <a:t>e</a:t>
            </a:r>
            <a:r>
              <a:rPr sz="1600" spc="110" dirty="0"/>
              <a:t>r</a:t>
            </a:r>
            <a:r>
              <a:rPr sz="1600" spc="37" dirty="0"/>
              <a:t>d</a:t>
            </a:r>
            <a:r>
              <a:rPr sz="1600" spc="67" dirty="0"/>
              <a:t>i</a:t>
            </a:r>
            <a:r>
              <a:rPr sz="1600" spc="-53" dirty="0"/>
              <a:t>s</a:t>
            </a:r>
            <a:r>
              <a:rPr sz="1600" spc="-37" dirty="0"/>
              <a:t>c</a:t>
            </a:r>
            <a:r>
              <a:rPr sz="1600" spc="67" dirty="0"/>
              <a:t>i</a:t>
            </a:r>
            <a:r>
              <a:rPr sz="1600" spc="37" dirty="0"/>
              <a:t>p</a:t>
            </a:r>
            <a:r>
              <a:rPr sz="1600" spc="67" dirty="0"/>
              <a:t>li</a:t>
            </a:r>
            <a:r>
              <a:rPr sz="1600" spc="37" dirty="0"/>
              <a:t>n</a:t>
            </a:r>
            <a:r>
              <a:rPr sz="1600" spc="-50" dirty="0"/>
              <a:t>a</a:t>
            </a:r>
            <a:r>
              <a:rPr sz="1600" spc="110" dirty="0"/>
              <a:t>r</a:t>
            </a:r>
            <a:r>
              <a:rPr sz="1600" spc="-50" dirty="0"/>
              <a:t>ă</a:t>
            </a:r>
            <a:r>
              <a:rPr sz="1600" spc="-40" dirty="0"/>
              <a:t> </a:t>
            </a:r>
            <a:r>
              <a:rPr sz="1600" spc="37" dirty="0"/>
              <a:t>p</a:t>
            </a:r>
            <a:r>
              <a:rPr sz="1600" spc="27" dirty="0"/>
              <a:t>e</a:t>
            </a:r>
            <a:r>
              <a:rPr sz="1600" spc="37" dirty="0"/>
              <a:t>n</a:t>
            </a:r>
            <a:r>
              <a:rPr sz="1600" spc="147" dirty="0"/>
              <a:t>t</a:t>
            </a:r>
            <a:r>
              <a:rPr sz="1600" spc="110" dirty="0"/>
              <a:t>r</a:t>
            </a:r>
            <a:r>
              <a:rPr sz="1600" spc="37" dirty="0"/>
              <a:t>u</a:t>
            </a:r>
            <a:r>
              <a:rPr sz="1600" spc="-40" dirty="0"/>
              <a:t> </a:t>
            </a:r>
            <a:r>
              <a:rPr sz="1600" spc="-50" dirty="0"/>
              <a:t>a</a:t>
            </a:r>
            <a:r>
              <a:rPr sz="1600" spc="37" dirty="0"/>
              <a:t>b</a:t>
            </a:r>
            <a:r>
              <a:rPr sz="1600" spc="47" dirty="0"/>
              <a:t>o</a:t>
            </a:r>
            <a:r>
              <a:rPr sz="1600" spc="110" dirty="0"/>
              <a:t>r</a:t>
            </a:r>
            <a:r>
              <a:rPr sz="1600" spc="37" dirty="0"/>
              <a:t>d</a:t>
            </a:r>
            <a:r>
              <a:rPr sz="1600" spc="-50" dirty="0"/>
              <a:t>a</a:t>
            </a:r>
            <a:r>
              <a:rPr sz="1600" spc="110" dirty="0"/>
              <a:t>r</a:t>
            </a:r>
            <a:r>
              <a:rPr sz="1600" spc="27" dirty="0"/>
              <a:t>e</a:t>
            </a:r>
            <a:r>
              <a:rPr sz="1600" spc="-50" dirty="0"/>
              <a:t>a</a:t>
            </a:r>
            <a:r>
              <a:rPr sz="1600" spc="-27" dirty="0"/>
              <a:t> </a:t>
            </a:r>
            <a:r>
              <a:rPr sz="1600" spc="37" dirty="0"/>
              <a:t>p</a:t>
            </a:r>
            <a:r>
              <a:rPr sz="1600" spc="110" dirty="0"/>
              <a:t>r</a:t>
            </a:r>
            <a:r>
              <a:rPr sz="1600" spc="47" dirty="0"/>
              <a:t>o</a:t>
            </a:r>
            <a:r>
              <a:rPr sz="1600" spc="7" dirty="0"/>
              <a:t>v</a:t>
            </a:r>
            <a:r>
              <a:rPr sz="1600" spc="47" dirty="0"/>
              <a:t>o</a:t>
            </a:r>
            <a:r>
              <a:rPr sz="1600" spc="-37" dirty="0"/>
              <a:t>c</a:t>
            </a:r>
            <a:r>
              <a:rPr sz="1600" spc="-50" dirty="0"/>
              <a:t>ă</a:t>
            </a:r>
            <a:r>
              <a:rPr sz="1600" spc="110" dirty="0"/>
              <a:t>r</a:t>
            </a:r>
            <a:r>
              <a:rPr sz="1600" spc="67" dirty="0"/>
              <a:t>il</a:t>
            </a:r>
            <a:r>
              <a:rPr sz="1600" spc="47" dirty="0"/>
              <a:t>o</a:t>
            </a:r>
            <a:r>
              <a:rPr sz="1600" spc="110" dirty="0"/>
              <a:t>r</a:t>
            </a:r>
            <a:r>
              <a:rPr sz="1600" spc="-40" dirty="0"/>
              <a:t> </a:t>
            </a:r>
            <a:r>
              <a:rPr sz="1600" spc="-50" dirty="0"/>
              <a:t>a</a:t>
            </a:r>
            <a:r>
              <a:rPr sz="1600" spc="-37" dirty="0"/>
              <a:t>c</a:t>
            </a:r>
            <a:r>
              <a:rPr sz="1600" spc="147" dirty="0"/>
              <a:t>t</a:t>
            </a:r>
            <a:r>
              <a:rPr sz="1600" spc="37" dirty="0"/>
              <a:t>u</a:t>
            </a:r>
            <a:r>
              <a:rPr sz="1600" spc="-50" dirty="0"/>
              <a:t>a</a:t>
            </a:r>
            <a:r>
              <a:rPr sz="1600" spc="67" dirty="0"/>
              <a:t>l</a:t>
            </a:r>
            <a:r>
              <a:rPr sz="1600" spc="27" dirty="0"/>
              <a:t>e</a:t>
            </a:r>
            <a:r>
              <a:rPr sz="1600" spc="-40" dirty="0"/>
              <a:t> </a:t>
            </a:r>
            <a:r>
              <a:rPr sz="1600" spc="-53" dirty="0"/>
              <a:t>ș</a:t>
            </a:r>
            <a:r>
              <a:rPr sz="1600" spc="67" dirty="0"/>
              <a:t>i</a:t>
            </a:r>
            <a:r>
              <a:rPr sz="1600" spc="-40" dirty="0"/>
              <a:t> </a:t>
            </a:r>
            <a:r>
              <a:rPr sz="1600" spc="7" dirty="0"/>
              <a:t>v</a:t>
            </a:r>
            <a:r>
              <a:rPr sz="1600" spc="67" dirty="0"/>
              <a:t>ii</a:t>
            </a:r>
            <a:r>
              <a:rPr sz="1600" spc="147" dirty="0"/>
              <a:t>t</a:t>
            </a:r>
            <a:r>
              <a:rPr sz="1600" spc="47" dirty="0"/>
              <a:t>o</a:t>
            </a:r>
            <a:r>
              <a:rPr sz="1600" spc="-50" dirty="0"/>
              <a:t>a</a:t>
            </a:r>
            <a:r>
              <a:rPr sz="1600" spc="110" dirty="0"/>
              <a:t>r</a:t>
            </a:r>
            <a:r>
              <a:rPr sz="1600" spc="27" dirty="0"/>
              <a:t>e</a:t>
            </a:r>
            <a:r>
              <a:rPr sz="1600" spc="-40" dirty="0"/>
              <a:t> </a:t>
            </a:r>
            <a:r>
              <a:rPr sz="1600" spc="110" dirty="0"/>
              <a:t>r</a:t>
            </a:r>
            <a:r>
              <a:rPr sz="1600" spc="27" dirty="0"/>
              <a:t>e</a:t>
            </a:r>
            <a:r>
              <a:rPr sz="1600" spc="117" dirty="0"/>
              <a:t>f</a:t>
            </a:r>
            <a:r>
              <a:rPr sz="1600" spc="27" dirty="0"/>
              <a:t>e</a:t>
            </a:r>
            <a:r>
              <a:rPr sz="1600" spc="110" dirty="0"/>
              <a:t>r</a:t>
            </a:r>
            <a:r>
              <a:rPr sz="1600" spc="67" dirty="0"/>
              <a:t>i</a:t>
            </a:r>
            <a:r>
              <a:rPr sz="1600" spc="147" dirty="0"/>
              <a:t>t</a:t>
            </a:r>
            <a:r>
              <a:rPr sz="1600" spc="47" dirty="0"/>
              <a:t>o</a:t>
            </a:r>
            <a:r>
              <a:rPr sz="1600" spc="-50" dirty="0"/>
              <a:t>a</a:t>
            </a:r>
            <a:r>
              <a:rPr sz="1600" spc="110" dirty="0"/>
              <a:t>r</a:t>
            </a:r>
            <a:r>
              <a:rPr sz="1600" spc="27" dirty="0"/>
              <a:t>e</a:t>
            </a:r>
            <a:r>
              <a:rPr sz="1600" spc="-40" dirty="0"/>
              <a:t> </a:t>
            </a:r>
            <a:r>
              <a:rPr sz="1600" spc="67" dirty="0"/>
              <a:t>l</a:t>
            </a:r>
            <a:r>
              <a:rPr sz="1600" spc="-50" dirty="0"/>
              <a:t>a</a:t>
            </a:r>
            <a:r>
              <a:rPr sz="1600" spc="-40" dirty="0"/>
              <a:t> </a:t>
            </a:r>
            <a:r>
              <a:rPr sz="1600" spc="73" dirty="0"/>
              <a:t>m</a:t>
            </a:r>
            <a:r>
              <a:rPr sz="1600" spc="27" dirty="0"/>
              <a:t>e</a:t>
            </a:r>
            <a:r>
              <a:rPr sz="1600" spc="37" dirty="0"/>
              <a:t>d</a:t>
            </a:r>
            <a:r>
              <a:rPr sz="1600" spc="67" dirty="0"/>
              <a:t>i</a:t>
            </a:r>
            <a:r>
              <a:rPr sz="1600" spc="37" dirty="0"/>
              <a:t>u</a:t>
            </a:r>
            <a:r>
              <a:rPr sz="1600" spc="-163" dirty="0"/>
              <a:t>,</a:t>
            </a:r>
            <a:r>
              <a:rPr sz="1600" spc="-40" dirty="0"/>
              <a:t> </a:t>
            </a:r>
            <a:r>
              <a:rPr sz="1600" spc="-53" dirty="0"/>
              <a:t>s</a:t>
            </a:r>
            <a:r>
              <a:rPr sz="1600" spc="-37" dirty="0"/>
              <a:t>c</a:t>
            </a:r>
            <a:r>
              <a:rPr sz="1600" spc="37" dirty="0"/>
              <a:t>h</a:t>
            </a:r>
            <a:r>
              <a:rPr sz="1600" spc="67" dirty="0"/>
              <a:t>i</a:t>
            </a:r>
            <a:r>
              <a:rPr sz="1600" spc="73" dirty="0"/>
              <a:t>m</a:t>
            </a:r>
            <a:r>
              <a:rPr sz="1600" spc="37" dirty="0"/>
              <a:t>b</a:t>
            </a:r>
            <a:r>
              <a:rPr sz="1600" spc="-50" dirty="0"/>
              <a:t>ă</a:t>
            </a:r>
            <a:r>
              <a:rPr sz="1600" spc="110" dirty="0"/>
              <a:t>r</a:t>
            </a:r>
            <a:r>
              <a:rPr sz="1600" spc="67" dirty="0"/>
              <a:t>il</a:t>
            </a:r>
            <a:r>
              <a:rPr sz="1600" spc="27" dirty="0"/>
              <a:t>e</a:t>
            </a:r>
            <a:r>
              <a:rPr sz="1600" spc="-40" dirty="0"/>
              <a:t> </a:t>
            </a:r>
            <a:r>
              <a:rPr sz="1600" spc="-37" dirty="0"/>
              <a:t>c</a:t>
            </a:r>
            <a:r>
              <a:rPr sz="1600" spc="67" dirty="0"/>
              <a:t>li</a:t>
            </a:r>
            <a:r>
              <a:rPr sz="1600" spc="73" dirty="0"/>
              <a:t>m</a:t>
            </a:r>
            <a:r>
              <a:rPr sz="1600" spc="-50" dirty="0"/>
              <a:t>a</a:t>
            </a:r>
            <a:r>
              <a:rPr sz="1600" spc="147" dirty="0"/>
              <a:t>t</a:t>
            </a:r>
            <a:r>
              <a:rPr sz="1600" spc="67" dirty="0"/>
              <a:t>i</a:t>
            </a:r>
            <a:r>
              <a:rPr sz="1600" spc="-37" dirty="0"/>
              <a:t>c</a:t>
            </a:r>
            <a:r>
              <a:rPr sz="1600" spc="27" dirty="0"/>
              <a:t>e</a:t>
            </a:r>
            <a:r>
              <a:rPr sz="1600" spc="-163" dirty="0"/>
              <a:t>,</a:t>
            </a:r>
            <a:r>
              <a:rPr sz="1600" spc="-40" dirty="0"/>
              <a:t> </a:t>
            </a:r>
            <a:r>
              <a:rPr sz="1600" spc="67" dirty="0"/>
              <a:t>li</a:t>
            </a:r>
            <a:r>
              <a:rPr sz="1600" spc="73" dirty="0"/>
              <a:t>m</a:t>
            </a:r>
            <a:r>
              <a:rPr sz="1600" spc="67" dirty="0"/>
              <a:t>i</a:t>
            </a:r>
            <a:r>
              <a:rPr sz="1600" spc="147" dirty="0"/>
              <a:t>t</a:t>
            </a:r>
            <a:r>
              <a:rPr sz="1600" spc="-50" dirty="0"/>
              <a:t>ă</a:t>
            </a:r>
            <a:r>
              <a:rPr sz="1600" spc="110" dirty="0"/>
              <a:t>r</a:t>
            </a:r>
            <a:r>
              <a:rPr sz="1600" spc="67" dirty="0"/>
              <a:t>il</a:t>
            </a:r>
            <a:r>
              <a:rPr sz="1600" spc="27" dirty="0"/>
              <a:t>e</a:t>
            </a:r>
            <a:r>
              <a:rPr sz="1600" spc="-40" dirty="0"/>
              <a:t> </a:t>
            </a:r>
            <a:r>
              <a:rPr sz="1600" spc="27" dirty="0"/>
              <a:t>e</a:t>
            </a:r>
            <a:r>
              <a:rPr sz="1600" spc="-37" dirty="0"/>
              <a:t>c</a:t>
            </a:r>
            <a:r>
              <a:rPr sz="1600" spc="47" dirty="0"/>
              <a:t>o</a:t>
            </a:r>
            <a:r>
              <a:rPr sz="1600" spc="37" dirty="0"/>
              <a:t>n</a:t>
            </a:r>
            <a:r>
              <a:rPr sz="1600" spc="60" dirty="0"/>
              <a:t>om</a:t>
            </a:r>
            <a:r>
              <a:rPr sz="1600" spc="67" dirty="0"/>
              <a:t>i</a:t>
            </a:r>
            <a:r>
              <a:rPr sz="1600" spc="-37" dirty="0"/>
              <a:t>c</a:t>
            </a:r>
            <a:r>
              <a:rPr sz="1600" spc="27" dirty="0"/>
              <a:t>e</a:t>
            </a:r>
            <a:r>
              <a:rPr sz="1600" spc="-40" dirty="0"/>
              <a:t> </a:t>
            </a:r>
            <a:r>
              <a:rPr sz="1600" spc="-53" dirty="0"/>
              <a:t>ș</a:t>
            </a:r>
            <a:r>
              <a:rPr sz="1600" spc="67" dirty="0"/>
              <a:t>i</a:t>
            </a:r>
            <a:r>
              <a:rPr sz="1600" spc="83" dirty="0"/>
              <a:t> </a:t>
            </a:r>
            <a:r>
              <a:rPr sz="1600" spc="27" dirty="0"/>
              <a:t>e</a:t>
            </a:r>
            <a:r>
              <a:rPr sz="1600" spc="117" dirty="0"/>
              <a:t>f</a:t>
            </a:r>
            <a:r>
              <a:rPr sz="1600" spc="67" dirty="0"/>
              <a:t>i</a:t>
            </a:r>
            <a:r>
              <a:rPr sz="1600" spc="-37" dirty="0"/>
              <a:t>c</a:t>
            </a:r>
            <a:r>
              <a:rPr sz="1600" spc="67" dirty="0"/>
              <a:t>i</a:t>
            </a:r>
            <a:r>
              <a:rPr sz="1600" spc="27" dirty="0"/>
              <a:t>e</a:t>
            </a:r>
            <a:r>
              <a:rPr sz="1600" spc="37" dirty="0"/>
              <a:t>n</a:t>
            </a:r>
            <a:r>
              <a:rPr sz="1600" spc="147" dirty="0"/>
              <a:t>ț</a:t>
            </a:r>
            <a:r>
              <a:rPr sz="1600" spc="-50" dirty="0"/>
              <a:t>a</a:t>
            </a:r>
            <a:r>
              <a:rPr sz="1600" spc="-40" dirty="0"/>
              <a:t> </a:t>
            </a:r>
            <a:r>
              <a:rPr sz="1600" spc="110" dirty="0"/>
              <a:t>r</a:t>
            </a:r>
            <a:r>
              <a:rPr sz="1600" spc="27" dirty="0"/>
              <a:t>e</a:t>
            </a:r>
            <a:r>
              <a:rPr sz="1600" spc="-53" dirty="0"/>
              <a:t>s</a:t>
            </a:r>
            <a:r>
              <a:rPr sz="1600" spc="37" dirty="0"/>
              <a:t>u</a:t>
            </a:r>
            <a:r>
              <a:rPr sz="1600" spc="110" dirty="0"/>
              <a:t>r</a:t>
            </a:r>
            <a:r>
              <a:rPr sz="1600" spc="-53" dirty="0"/>
              <a:t>s</a:t>
            </a:r>
            <a:r>
              <a:rPr sz="1600" spc="27" dirty="0"/>
              <a:t>e</a:t>
            </a:r>
            <a:r>
              <a:rPr sz="1600" spc="67" dirty="0"/>
              <a:t>l</a:t>
            </a:r>
            <a:r>
              <a:rPr sz="1600" spc="47" dirty="0"/>
              <a:t>o</a:t>
            </a:r>
            <a:r>
              <a:rPr sz="1600" spc="110" dirty="0"/>
              <a:t>r</a:t>
            </a:r>
            <a:r>
              <a:rPr sz="1600" spc="-97" dirty="0"/>
              <a:t>.</a:t>
            </a:r>
            <a:r>
              <a:rPr sz="1600" spc="-40" dirty="0"/>
              <a:t> </a:t>
            </a:r>
            <a:r>
              <a:rPr sz="1600" dirty="0"/>
              <a:t>Î</a:t>
            </a:r>
            <a:r>
              <a:rPr sz="1600" spc="37" dirty="0"/>
              <a:t>n</a:t>
            </a:r>
            <a:r>
              <a:rPr sz="1600" spc="-40" dirty="0"/>
              <a:t> </a:t>
            </a:r>
            <a:r>
              <a:rPr sz="1600" spc="-50" dirty="0"/>
              <a:t>a</a:t>
            </a:r>
            <a:r>
              <a:rPr sz="1600" spc="-37" dirty="0"/>
              <a:t>c</a:t>
            </a:r>
            <a:r>
              <a:rPr sz="1600" spc="27" dirty="0"/>
              <a:t>e</a:t>
            </a:r>
            <a:r>
              <a:rPr sz="1600" spc="-53" dirty="0"/>
              <a:t>s</a:t>
            </a:r>
            <a:r>
              <a:rPr sz="1600" spc="147" dirty="0"/>
              <a:t>t</a:t>
            </a:r>
            <a:r>
              <a:rPr sz="1600" spc="-40" dirty="0"/>
              <a:t> </a:t>
            </a:r>
            <a:r>
              <a:rPr sz="1600" spc="-37" dirty="0"/>
              <a:t>c</a:t>
            </a:r>
            <a:r>
              <a:rPr sz="1600" spc="47" dirty="0"/>
              <a:t>o</a:t>
            </a:r>
            <a:r>
              <a:rPr sz="1600" spc="37" dirty="0"/>
              <a:t>n</a:t>
            </a:r>
            <a:r>
              <a:rPr sz="1600" spc="147" dirty="0"/>
              <a:t>t</a:t>
            </a:r>
            <a:r>
              <a:rPr sz="1600" spc="27" dirty="0"/>
              <a:t>e</a:t>
            </a:r>
            <a:r>
              <a:rPr sz="1600" spc="7" dirty="0"/>
              <a:t>x</a:t>
            </a:r>
            <a:r>
              <a:rPr sz="1600" spc="147" dirty="0"/>
              <a:t>t</a:t>
            </a:r>
            <a:r>
              <a:rPr sz="1600" spc="-163" dirty="0"/>
              <a:t>,</a:t>
            </a:r>
            <a:r>
              <a:rPr sz="1600" spc="-40" dirty="0"/>
              <a:t> </a:t>
            </a:r>
            <a:r>
              <a:rPr sz="1600" spc="7" dirty="0"/>
              <a:t>v</a:t>
            </a:r>
            <a:r>
              <a:rPr sz="1600" spc="-50" dirty="0"/>
              <a:t>a</a:t>
            </a:r>
            <a:r>
              <a:rPr sz="1600" spc="67" dirty="0"/>
              <a:t>l</a:t>
            </a:r>
            <a:r>
              <a:rPr sz="1600" spc="47" dirty="0"/>
              <a:t>o</a:t>
            </a:r>
            <a:r>
              <a:rPr sz="1600" spc="110" dirty="0"/>
              <a:t>r</a:t>
            </a:r>
            <a:r>
              <a:rPr sz="1600" spc="67" dirty="0"/>
              <a:t>i</a:t>
            </a:r>
            <a:r>
              <a:rPr sz="1600" spc="117" dirty="0"/>
              <a:t>f</a:t>
            </a:r>
            <a:r>
              <a:rPr sz="1600" spc="67" dirty="0"/>
              <a:t>i</a:t>
            </a:r>
            <a:r>
              <a:rPr sz="1600" spc="-37" dirty="0"/>
              <a:t>c</a:t>
            </a:r>
            <a:r>
              <a:rPr sz="1600" spc="-50" dirty="0"/>
              <a:t>a</a:t>
            </a:r>
            <a:r>
              <a:rPr sz="1600" spc="110" dirty="0"/>
              <a:t>r</a:t>
            </a:r>
            <a:r>
              <a:rPr sz="1600" spc="27" dirty="0"/>
              <a:t>e</a:t>
            </a:r>
            <a:r>
              <a:rPr sz="1600" spc="-50" dirty="0"/>
              <a:t>a</a:t>
            </a:r>
            <a:r>
              <a:rPr sz="1600" spc="-40" dirty="0"/>
              <a:t> </a:t>
            </a:r>
            <a:r>
              <a:rPr sz="1600" spc="37" dirty="0"/>
              <a:t>d</a:t>
            </a:r>
            <a:r>
              <a:rPr sz="1600" spc="27" dirty="0"/>
              <a:t>e</a:t>
            </a:r>
            <a:r>
              <a:rPr sz="1600" spc="-53" dirty="0"/>
              <a:t>ș</a:t>
            </a:r>
            <a:r>
              <a:rPr sz="1600" spc="27" dirty="0"/>
              <a:t>e</a:t>
            </a:r>
            <a:r>
              <a:rPr sz="1600" spc="37" dirty="0"/>
              <a:t>u</a:t>
            </a:r>
            <a:r>
              <a:rPr sz="1600" spc="110" dirty="0"/>
              <a:t>r</a:t>
            </a:r>
            <a:r>
              <a:rPr sz="1600" spc="67" dirty="0"/>
              <a:t>il</a:t>
            </a:r>
            <a:r>
              <a:rPr sz="1600" spc="47" dirty="0"/>
              <a:t>o</a:t>
            </a:r>
            <a:r>
              <a:rPr sz="1600" spc="110" dirty="0"/>
              <a:t>r</a:t>
            </a:r>
            <a:r>
              <a:rPr sz="1600" spc="-40" dirty="0"/>
              <a:t> </a:t>
            </a:r>
            <a:r>
              <a:rPr sz="1600" spc="37" dirty="0"/>
              <a:t>d</a:t>
            </a:r>
            <a:r>
              <a:rPr sz="1600" spc="67" dirty="0"/>
              <a:t>i</a:t>
            </a:r>
            <a:r>
              <a:rPr sz="1600" spc="-53" dirty="0"/>
              <a:t>s</a:t>
            </a:r>
            <a:r>
              <a:rPr sz="1600" spc="37" dirty="0"/>
              <a:t>p</a:t>
            </a:r>
            <a:r>
              <a:rPr sz="1600" spc="47" dirty="0"/>
              <a:t>o</a:t>
            </a:r>
            <a:r>
              <a:rPr sz="1600" spc="37" dirty="0"/>
              <a:t>n</a:t>
            </a:r>
            <a:r>
              <a:rPr sz="1600" spc="67" dirty="0"/>
              <a:t>i</a:t>
            </a:r>
            <a:r>
              <a:rPr sz="1600" spc="37" dirty="0"/>
              <a:t>b</a:t>
            </a:r>
            <a:r>
              <a:rPr sz="1600" spc="67" dirty="0"/>
              <a:t>il</a:t>
            </a:r>
            <a:r>
              <a:rPr sz="1600" spc="27" dirty="0"/>
              <a:t>e</a:t>
            </a:r>
            <a:r>
              <a:rPr sz="1600" spc="-40" dirty="0"/>
              <a:t> </a:t>
            </a:r>
            <a:r>
              <a:rPr sz="1600" spc="-53" dirty="0"/>
              <a:t>ș</a:t>
            </a:r>
            <a:r>
              <a:rPr sz="1600" spc="67" dirty="0"/>
              <a:t>i</a:t>
            </a:r>
            <a:r>
              <a:rPr sz="1600" spc="-40" dirty="0"/>
              <a:t> </a:t>
            </a:r>
            <a:r>
              <a:rPr sz="1600" spc="-37" dirty="0"/>
              <a:t>c</a:t>
            </a:r>
            <a:r>
              <a:rPr sz="1600" spc="37" dirty="0"/>
              <a:t>u</a:t>
            </a:r>
            <a:r>
              <a:rPr sz="1600" spc="-40" dirty="0"/>
              <a:t> </a:t>
            </a:r>
            <a:r>
              <a:rPr sz="1600" spc="37" dirty="0"/>
              <a:t>p</a:t>
            </a:r>
            <a:r>
              <a:rPr sz="1600" spc="47" dirty="0"/>
              <a:t>o</a:t>
            </a:r>
            <a:r>
              <a:rPr sz="1600" spc="147" dirty="0"/>
              <a:t>t</a:t>
            </a:r>
            <a:r>
              <a:rPr sz="1600" spc="27" dirty="0"/>
              <a:t>e</a:t>
            </a:r>
            <a:r>
              <a:rPr sz="1600" spc="37" dirty="0"/>
              <a:t>n</a:t>
            </a:r>
            <a:r>
              <a:rPr sz="1600" spc="147" dirty="0"/>
              <a:t>ț</a:t>
            </a:r>
            <a:r>
              <a:rPr sz="1600" spc="67" dirty="0"/>
              <a:t>i</a:t>
            </a:r>
            <a:r>
              <a:rPr sz="1600" spc="-50" dirty="0"/>
              <a:t>a</a:t>
            </a:r>
            <a:r>
              <a:rPr sz="1600" spc="67" dirty="0"/>
              <a:t>l</a:t>
            </a:r>
            <a:r>
              <a:rPr sz="1600" spc="-40" dirty="0"/>
              <a:t> </a:t>
            </a:r>
            <a:r>
              <a:rPr sz="1600" spc="110" dirty="0"/>
              <a:t>r</a:t>
            </a:r>
            <a:r>
              <a:rPr sz="1600" spc="67" dirty="0"/>
              <a:t>i</a:t>
            </a:r>
            <a:r>
              <a:rPr sz="1600" spc="37" dirty="0"/>
              <a:t>d</a:t>
            </a:r>
            <a:r>
              <a:rPr sz="1600" spc="67" dirty="0"/>
              <a:t>i</a:t>
            </a:r>
            <a:r>
              <a:rPr sz="1600" spc="-37" dirty="0"/>
              <a:t>c</a:t>
            </a:r>
            <a:r>
              <a:rPr sz="1600" spc="-50" dirty="0"/>
              <a:t>a</a:t>
            </a:r>
            <a:r>
              <a:rPr sz="1600" spc="147" dirty="0"/>
              <a:t>t</a:t>
            </a:r>
            <a:r>
              <a:rPr sz="1600" spc="-40" dirty="0"/>
              <a:t> </a:t>
            </a:r>
            <a:r>
              <a:rPr sz="1600" spc="37" dirty="0"/>
              <a:t>p</a:t>
            </a:r>
            <a:r>
              <a:rPr sz="1600" spc="27" dirty="0"/>
              <a:t>e</a:t>
            </a:r>
            <a:r>
              <a:rPr sz="1600" spc="37" dirty="0"/>
              <a:t>n</a:t>
            </a:r>
            <a:r>
              <a:rPr sz="1600" spc="147" dirty="0"/>
              <a:t>t</a:t>
            </a:r>
            <a:r>
              <a:rPr sz="1600" spc="110" dirty="0"/>
              <a:t>r</a:t>
            </a:r>
            <a:r>
              <a:rPr sz="1600" spc="37" dirty="0"/>
              <a:t>u</a:t>
            </a:r>
            <a:r>
              <a:rPr sz="1600" spc="17" dirty="0"/>
              <a:t> </a:t>
            </a:r>
            <a:r>
              <a:rPr sz="1600" spc="117" dirty="0"/>
              <a:t>f</a:t>
            </a:r>
            <a:r>
              <a:rPr sz="1600" spc="-50" dirty="0"/>
              <a:t>a</a:t>
            </a:r>
            <a:r>
              <a:rPr sz="1600" spc="37" dirty="0"/>
              <a:t>b</a:t>
            </a:r>
            <a:r>
              <a:rPr sz="1600" spc="110" dirty="0"/>
              <a:t>r</a:t>
            </a:r>
            <a:r>
              <a:rPr sz="1600" spc="67" dirty="0"/>
              <a:t>i</a:t>
            </a:r>
            <a:r>
              <a:rPr sz="1600" spc="-37" dirty="0"/>
              <a:t>c</a:t>
            </a:r>
            <a:r>
              <a:rPr sz="1600" spc="-50" dirty="0"/>
              <a:t>a</a:t>
            </a:r>
            <a:r>
              <a:rPr sz="1600" spc="110" dirty="0"/>
              <a:t>r</a:t>
            </a:r>
            <a:r>
              <a:rPr sz="1600" spc="27" dirty="0"/>
              <a:t>e</a:t>
            </a:r>
            <a:r>
              <a:rPr sz="1600" spc="-50" dirty="0"/>
              <a:t>a</a:t>
            </a:r>
            <a:r>
              <a:rPr sz="1600" spc="-40" dirty="0"/>
              <a:t> </a:t>
            </a:r>
            <a:r>
              <a:rPr sz="1600" spc="37" dirty="0"/>
              <a:t>d</a:t>
            </a:r>
            <a:r>
              <a:rPr sz="1600" spc="27" dirty="0"/>
              <a:t>e</a:t>
            </a:r>
            <a:r>
              <a:rPr sz="1600" spc="-40" dirty="0"/>
              <a:t> </a:t>
            </a:r>
            <a:r>
              <a:rPr sz="1600" spc="37" dirty="0"/>
              <a:t>p</a:t>
            </a:r>
            <a:r>
              <a:rPr sz="1600" spc="110" dirty="0"/>
              <a:t>r</a:t>
            </a:r>
            <a:r>
              <a:rPr sz="1600" spc="47" dirty="0"/>
              <a:t>o</a:t>
            </a:r>
            <a:r>
              <a:rPr sz="1600" spc="37" dirty="0"/>
              <a:t>du</a:t>
            </a:r>
            <a:r>
              <a:rPr sz="1600" spc="-53" dirty="0"/>
              <a:t>s</a:t>
            </a:r>
            <a:r>
              <a:rPr sz="1600" spc="27" dirty="0"/>
              <a:t>e</a:t>
            </a:r>
            <a:r>
              <a:rPr sz="1600" spc="-40" dirty="0"/>
              <a:t> </a:t>
            </a:r>
            <a:r>
              <a:rPr sz="1600" spc="-37" dirty="0"/>
              <a:t>c</a:t>
            </a:r>
            <a:r>
              <a:rPr sz="1600" spc="37" dirty="0"/>
              <a:t>u</a:t>
            </a:r>
            <a:r>
              <a:rPr sz="1600" spc="-40" dirty="0"/>
              <a:t> </a:t>
            </a:r>
            <a:r>
              <a:rPr sz="1600" spc="7" dirty="0"/>
              <a:t>v</a:t>
            </a:r>
            <a:r>
              <a:rPr sz="1600" spc="-50" dirty="0"/>
              <a:t>a</a:t>
            </a:r>
            <a:r>
              <a:rPr sz="1600" spc="67" dirty="0"/>
              <a:t>l</a:t>
            </a:r>
            <a:r>
              <a:rPr sz="1600" spc="47" dirty="0"/>
              <a:t>o</a:t>
            </a:r>
            <a:r>
              <a:rPr sz="1600" spc="-50" dirty="0"/>
              <a:t>a</a:t>
            </a:r>
            <a:r>
              <a:rPr sz="1600" spc="110" dirty="0"/>
              <a:t>r</a:t>
            </a:r>
            <a:r>
              <a:rPr sz="1600" spc="27" dirty="0"/>
              <a:t>e</a:t>
            </a:r>
            <a:r>
              <a:rPr sz="1600" spc="-40" dirty="0"/>
              <a:t> </a:t>
            </a:r>
            <a:r>
              <a:rPr sz="1600" spc="-50" dirty="0"/>
              <a:t>a</a:t>
            </a:r>
            <a:r>
              <a:rPr sz="1600" spc="37" dirty="0"/>
              <a:t>d</a:t>
            </a:r>
            <a:r>
              <a:rPr sz="1600" spc="-50" dirty="0"/>
              <a:t>ă</a:t>
            </a:r>
            <a:r>
              <a:rPr sz="1600" spc="37" dirty="0"/>
              <a:t>ug</a:t>
            </a:r>
            <a:r>
              <a:rPr sz="1600" spc="-50" dirty="0"/>
              <a:t>a</a:t>
            </a:r>
            <a:r>
              <a:rPr sz="1600" spc="147" dirty="0"/>
              <a:t>t</a:t>
            </a:r>
            <a:r>
              <a:rPr sz="1600" spc="-50" dirty="0"/>
              <a:t>ă</a:t>
            </a:r>
            <a:r>
              <a:rPr sz="1600" spc="-40" dirty="0"/>
              <a:t> </a:t>
            </a:r>
            <a:r>
              <a:rPr sz="1600" spc="-37" dirty="0"/>
              <a:t>c</a:t>
            </a:r>
            <a:r>
              <a:rPr sz="1600" spc="-50" dirty="0"/>
              <a:t>a</a:t>
            </a:r>
            <a:r>
              <a:rPr sz="1600" spc="110" dirty="0"/>
              <a:t>r</a:t>
            </a:r>
            <a:r>
              <a:rPr sz="1600" spc="27" dirty="0"/>
              <a:t>e</a:t>
            </a:r>
            <a:r>
              <a:rPr sz="1600" spc="-40" dirty="0"/>
              <a:t> </a:t>
            </a:r>
            <a:r>
              <a:rPr sz="1600" spc="117" dirty="0"/>
              <a:t>f</a:t>
            </a:r>
            <a:r>
              <a:rPr sz="1600" spc="-50" dirty="0"/>
              <a:t>a</a:t>
            </a:r>
            <a:r>
              <a:rPr sz="1600" spc="-37" dirty="0"/>
              <a:t>c</a:t>
            </a:r>
            <a:r>
              <a:rPr sz="1600" spc="67" dirty="0"/>
              <a:t>ili</a:t>
            </a:r>
            <a:r>
              <a:rPr sz="1600" spc="147" dirty="0"/>
              <a:t>t</a:t>
            </a:r>
            <a:r>
              <a:rPr sz="1600" spc="27" dirty="0"/>
              <a:t>e</a:t>
            </a:r>
            <a:r>
              <a:rPr sz="1600" spc="-50" dirty="0"/>
              <a:t>a</a:t>
            </a:r>
            <a:r>
              <a:rPr sz="1600" spc="-133" dirty="0"/>
              <a:t>z</a:t>
            </a:r>
            <a:r>
              <a:rPr sz="1600" spc="-50" dirty="0"/>
              <a:t>ă</a:t>
            </a:r>
            <a:r>
              <a:rPr sz="1600" spc="-40" dirty="0"/>
              <a:t> </a:t>
            </a:r>
            <a:r>
              <a:rPr sz="1600" spc="110" dirty="0"/>
              <a:t>r</a:t>
            </a:r>
            <a:r>
              <a:rPr sz="1600" spc="27" dirty="0"/>
              <a:t>e</a:t>
            </a:r>
            <a:r>
              <a:rPr sz="1600" spc="-37" dirty="0"/>
              <a:t>c</a:t>
            </a:r>
            <a:r>
              <a:rPr sz="1600" spc="67" dirty="0"/>
              <a:t>i</a:t>
            </a:r>
            <a:r>
              <a:rPr sz="1600" spc="-37" dirty="0"/>
              <a:t>c</a:t>
            </a:r>
            <a:r>
              <a:rPr sz="1600" spc="67" dirty="0"/>
              <a:t>l</a:t>
            </a:r>
            <a:r>
              <a:rPr sz="1600" spc="-50" dirty="0"/>
              <a:t>a</a:t>
            </a:r>
            <a:r>
              <a:rPr sz="1600" spc="110" dirty="0"/>
              <a:t>r</a:t>
            </a:r>
            <a:r>
              <a:rPr sz="1600" spc="27" dirty="0"/>
              <a:t>e</a:t>
            </a:r>
            <a:r>
              <a:rPr sz="1600" spc="-50" dirty="0"/>
              <a:t>a</a:t>
            </a:r>
            <a:r>
              <a:rPr sz="1600" spc="-40" dirty="0"/>
              <a:t> </a:t>
            </a:r>
            <a:r>
              <a:rPr sz="1600" spc="110" dirty="0"/>
              <a:t>r</a:t>
            </a:r>
            <a:r>
              <a:rPr sz="1600" spc="27" dirty="0"/>
              <a:t>e</a:t>
            </a:r>
            <a:r>
              <a:rPr sz="1600" spc="-53" dirty="0"/>
              <a:t>s</a:t>
            </a:r>
            <a:r>
              <a:rPr sz="1600" spc="37" dirty="0"/>
              <a:t>u</a:t>
            </a:r>
            <a:r>
              <a:rPr sz="1600" spc="110" dirty="0"/>
              <a:t>r</a:t>
            </a:r>
            <a:r>
              <a:rPr sz="1600" spc="-53" dirty="0"/>
              <a:t>s</a:t>
            </a:r>
            <a:r>
              <a:rPr sz="1600" spc="27" dirty="0"/>
              <a:t>e</a:t>
            </a:r>
            <a:r>
              <a:rPr sz="1600" spc="67" dirty="0"/>
              <a:t>l</a:t>
            </a:r>
            <a:r>
              <a:rPr sz="1600" spc="47" dirty="0"/>
              <a:t>o</a:t>
            </a:r>
            <a:r>
              <a:rPr sz="1600" spc="110" dirty="0"/>
              <a:t>r</a:t>
            </a:r>
            <a:r>
              <a:rPr sz="1600" spc="-40" dirty="0"/>
              <a:t> </a:t>
            </a:r>
            <a:r>
              <a:rPr sz="1600" spc="-53" dirty="0"/>
              <a:t>ș</a:t>
            </a:r>
            <a:r>
              <a:rPr sz="1600" spc="67" dirty="0"/>
              <a:t>i</a:t>
            </a:r>
            <a:r>
              <a:rPr sz="1600" spc="-40" dirty="0"/>
              <a:t> </a:t>
            </a:r>
            <a:r>
              <a:rPr sz="1600" spc="-50" dirty="0"/>
              <a:t>a</a:t>
            </a:r>
            <a:r>
              <a:rPr sz="1600" spc="-40" dirty="0"/>
              <a:t> </a:t>
            </a:r>
            <a:r>
              <a:rPr sz="1600" spc="27" dirty="0"/>
              <a:t>e</a:t>
            </a:r>
            <a:r>
              <a:rPr sz="1600" spc="37" dirty="0"/>
              <a:t>n</a:t>
            </a:r>
            <a:r>
              <a:rPr sz="1600" spc="27" dirty="0"/>
              <a:t>e</a:t>
            </a:r>
            <a:r>
              <a:rPr sz="1600" spc="110" dirty="0"/>
              <a:t>r</a:t>
            </a:r>
            <a:r>
              <a:rPr sz="1600" spc="37" dirty="0"/>
              <a:t>g</a:t>
            </a:r>
            <a:r>
              <a:rPr sz="1600" spc="67" dirty="0"/>
              <a:t>i</a:t>
            </a:r>
            <a:r>
              <a:rPr sz="1600" spc="27" dirty="0"/>
              <a:t>e</a:t>
            </a:r>
            <a:r>
              <a:rPr sz="1600" spc="67" dirty="0"/>
              <a:t>i</a:t>
            </a:r>
            <a:r>
              <a:rPr sz="1600" spc="83" dirty="0"/>
              <a:t> </a:t>
            </a:r>
            <a:r>
              <a:rPr sz="1600" spc="-37" dirty="0"/>
              <a:t>î</a:t>
            </a:r>
            <a:r>
              <a:rPr sz="1600" spc="37" dirty="0"/>
              <a:t>nd</a:t>
            </a:r>
            <a:r>
              <a:rPr sz="1600" spc="27" dirty="0"/>
              <a:t>e</a:t>
            </a:r>
            <a:r>
              <a:rPr sz="1600" spc="37" dirty="0"/>
              <a:t>p</a:t>
            </a:r>
            <a:r>
              <a:rPr sz="1600" spc="67" dirty="0"/>
              <a:t>li</a:t>
            </a:r>
            <a:r>
              <a:rPr sz="1600" spc="37" dirty="0"/>
              <a:t>n</a:t>
            </a:r>
            <a:r>
              <a:rPr sz="1600" spc="27" dirty="0"/>
              <a:t>e</a:t>
            </a:r>
            <a:r>
              <a:rPr sz="1600" spc="-53" dirty="0"/>
              <a:t>ș</a:t>
            </a:r>
            <a:r>
              <a:rPr sz="1600" spc="147" dirty="0"/>
              <a:t>t</a:t>
            </a:r>
            <a:r>
              <a:rPr sz="1600" spc="27" dirty="0"/>
              <a:t>e</a:t>
            </a:r>
            <a:r>
              <a:rPr sz="1600" spc="-40" dirty="0"/>
              <a:t> </a:t>
            </a:r>
            <a:r>
              <a:rPr sz="1600" spc="47" dirty="0"/>
              <a:t>o</a:t>
            </a:r>
            <a:r>
              <a:rPr sz="1600" spc="37" dirty="0"/>
              <a:t>b</a:t>
            </a:r>
            <a:r>
              <a:rPr sz="1600" spc="67" dirty="0"/>
              <a:t>i</a:t>
            </a:r>
            <a:r>
              <a:rPr sz="1600" spc="27" dirty="0"/>
              <a:t>e</a:t>
            </a:r>
            <a:r>
              <a:rPr sz="1600" spc="-37" dirty="0"/>
              <a:t>c</a:t>
            </a:r>
            <a:r>
              <a:rPr sz="1600" spc="147" dirty="0"/>
              <a:t>t</a:t>
            </a:r>
            <a:r>
              <a:rPr sz="1600" spc="67" dirty="0"/>
              <a:t>i</a:t>
            </a:r>
            <a:r>
              <a:rPr sz="1600" spc="7" dirty="0"/>
              <a:t>v</a:t>
            </a:r>
            <a:r>
              <a:rPr sz="1600" spc="27" dirty="0"/>
              <a:t>e</a:t>
            </a:r>
            <a:r>
              <a:rPr sz="1600" spc="67" dirty="0"/>
              <a:t>l</a:t>
            </a:r>
            <a:r>
              <a:rPr sz="1600" spc="27" dirty="0"/>
              <a:t>e</a:t>
            </a:r>
            <a:r>
              <a:rPr sz="1600" spc="-40" dirty="0"/>
              <a:t> </a:t>
            </a:r>
            <a:r>
              <a:rPr sz="1600" spc="-53" dirty="0"/>
              <a:t>s</a:t>
            </a:r>
            <a:r>
              <a:rPr sz="1600" spc="27" dirty="0"/>
              <a:t>e</a:t>
            </a:r>
            <a:r>
              <a:rPr sz="1600" spc="73" dirty="0"/>
              <a:t>m</a:t>
            </a:r>
            <a:r>
              <a:rPr sz="1600" spc="37" dirty="0"/>
              <a:t>n</a:t>
            </a:r>
            <a:r>
              <a:rPr sz="1600" spc="67" dirty="0"/>
              <a:t>i</a:t>
            </a:r>
            <a:r>
              <a:rPr sz="1600" spc="117" dirty="0"/>
              <a:t>f</a:t>
            </a:r>
            <a:r>
              <a:rPr sz="1600" spc="67" dirty="0"/>
              <a:t>i</a:t>
            </a:r>
            <a:r>
              <a:rPr sz="1600" spc="-37" dirty="0"/>
              <a:t>c</a:t>
            </a:r>
            <a:r>
              <a:rPr sz="1600" spc="-50" dirty="0"/>
              <a:t>a</a:t>
            </a:r>
            <a:r>
              <a:rPr sz="1600" spc="147" dirty="0"/>
              <a:t>t</a:t>
            </a:r>
            <a:r>
              <a:rPr sz="1600" spc="67" dirty="0"/>
              <a:t>i</a:t>
            </a:r>
            <a:r>
              <a:rPr sz="1600" spc="7" dirty="0"/>
              <a:t>v</a:t>
            </a:r>
            <a:r>
              <a:rPr sz="1600" spc="27" dirty="0"/>
              <a:t>e</a:t>
            </a:r>
            <a:r>
              <a:rPr sz="1600" spc="-40" dirty="0"/>
              <a:t> </a:t>
            </a:r>
            <a:r>
              <a:rPr sz="1600" spc="-50" dirty="0"/>
              <a:t>a</a:t>
            </a:r>
            <a:r>
              <a:rPr sz="1600" spc="67" dirty="0"/>
              <a:t>l</a:t>
            </a:r>
            <a:r>
              <a:rPr sz="1600" spc="27" dirty="0"/>
              <a:t>e</a:t>
            </a:r>
            <a:r>
              <a:rPr sz="1600" spc="-40" dirty="0"/>
              <a:t> </a:t>
            </a:r>
            <a:r>
              <a:rPr sz="1600" spc="37" dirty="0"/>
              <a:t>un</a:t>
            </a:r>
            <a:r>
              <a:rPr sz="1600" spc="27" dirty="0"/>
              <a:t>e</a:t>
            </a:r>
            <a:r>
              <a:rPr sz="1600" spc="67" dirty="0"/>
              <a:t>i</a:t>
            </a:r>
            <a:r>
              <a:rPr sz="1600" spc="-40" dirty="0"/>
              <a:t> </a:t>
            </a:r>
            <a:r>
              <a:rPr sz="1600" spc="27" dirty="0"/>
              <a:t>e</a:t>
            </a:r>
            <a:r>
              <a:rPr sz="1600" spc="-37" dirty="0"/>
              <a:t>c</a:t>
            </a:r>
            <a:r>
              <a:rPr sz="1600" spc="47" dirty="0"/>
              <a:t>o</a:t>
            </a:r>
            <a:r>
              <a:rPr sz="1600" spc="37" dirty="0"/>
              <a:t>n</a:t>
            </a:r>
            <a:r>
              <a:rPr sz="1600" spc="60" dirty="0"/>
              <a:t>om</a:t>
            </a:r>
            <a:r>
              <a:rPr sz="1600" spc="67" dirty="0"/>
              <a:t>ii</a:t>
            </a:r>
            <a:r>
              <a:rPr sz="1600" spc="-40" dirty="0"/>
              <a:t> </a:t>
            </a:r>
            <a:r>
              <a:rPr sz="1600" spc="-37" dirty="0"/>
              <a:t>c</a:t>
            </a:r>
            <a:r>
              <a:rPr sz="1600" spc="67" dirty="0"/>
              <a:t>i</a:t>
            </a:r>
            <a:r>
              <a:rPr sz="1600" spc="110" dirty="0"/>
              <a:t>r</a:t>
            </a:r>
            <a:r>
              <a:rPr sz="1600" spc="-37" dirty="0"/>
              <a:t>c</a:t>
            </a:r>
            <a:r>
              <a:rPr sz="1600" spc="37" dirty="0"/>
              <a:t>u</a:t>
            </a:r>
            <a:r>
              <a:rPr sz="1600" spc="67" dirty="0"/>
              <a:t>l</a:t>
            </a:r>
            <a:r>
              <a:rPr sz="1600" spc="-50" dirty="0"/>
              <a:t>a</a:t>
            </a:r>
            <a:r>
              <a:rPr sz="1600" spc="110" dirty="0"/>
              <a:t>r</a:t>
            </a:r>
            <a:r>
              <a:rPr sz="1600" spc="27" dirty="0"/>
              <a:t>e</a:t>
            </a:r>
            <a:r>
              <a:rPr sz="1600" spc="-97" dirty="0"/>
              <a:t>.</a:t>
            </a:r>
          </a:p>
          <a:p>
            <a:pPr marL="203634" marR="198977" algn="ctr">
              <a:lnSpc>
                <a:spcPts val="2800"/>
              </a:lnSpc>
              <a:spcBef>
                <a:spcPts val="127"/>
              </a:spcBef>
            </a:pPr>
            <a:r>
              <a:rPr sz="1600" spc="-33" dirty="0"/>
              <a:t>B</a:t>
            </a:r>
            <a:r>
              <a:rPr sz="1600" spc="60" dirty="0"/>
              <a:t>i</a:t>
            </a:r>
            <a:r>
              <a:rPr sz="1600" spc="43" dirty="0"/>
              <a:t>o</a:t>
            </a:r>
            <a:r>
              <a:rPr sz="1600" spc="37" dirty="0"/>
              <a:t>p</a:t>
            </a:r>
            <a:r>
              <a:rPr sz="1600" spc="43" dirty="0"/>
              <a:t>o</a:t>
            </a:r>
            <a:r>
              <a:rPr sz="1600" spc="60" dirty="0"/>
              <a:t>li</a:t>
            </a:r>
            <a:r>
              <a:rPr sz="1600" spc="63" dirty="0"/>
              <a:t>m</a:t>
            </a:r>
            <a:r>
              <a:rPr sz="1600" spc="27" dirty="0"/>
              <a:t>e</a:t>
            </a:r>
            <a:r>
              <a:rPr sz="1600" spc="103" dirty="0"/>
              <a:t>r</a:t>
            </a:r>
            <a:r>
              <a:rPr sz="1600" spc="60" dirty="0"/>
              <a:t>ii</a:t>
            </a:r>
            <a:r>
              <a:rPr sz="1600" spc="-37" dirty="0"/>
              <a:t> </a:t>
            </a:r>
            <a:r>
              <a:rPr sz="1600" spc="103" dirty="0"/>
              <a:t>r</a:t>
            </a:r>
            <a:r>
              <a:rPr sz="1600" spc="27" dirty="0"/>
              <a:t>e</a:t>
            </a:r>
            <a:r>
              <a:rPr sz="1600" spc="37" dirty="0"/>
              <a:t>g</a:t>
            </a:r>
            <a:r>
              <a:rPr sz="1600" spc="27" dirty="0"/>
              <a:t>e</a:t>
            </a:r>
            <a:r>
              <a:rPr sz="1600" spc="37" dirty="0"/>
              <a:t>n</a:t>
            </a:r>
            <a:r>
              <a:rPr sz="1600" spc="27" dirty="0"/>
              <a:t>e</a:t>
            </a:r>
            <a:r>
              <a:rPr sz="1600" spc="103" dirty="0"/>
              <a:t>r</a:t>
            </a:r>
            <a:r>
              <a:rPr sz="1600" spc="-47" dirty="0"/>
              <a:t>a</a:t>
            </a:r>
            <a:r>
              <a:rPr sz="1600" spc="37" dirty="0"/>
              <a:t>b</a:t>
            </a:r>
            <a:r>
              <a:rPr sz="1600" spc="60" dirty="0"/>
              <a:t>ili</a:t>
            </a:r>
            <a:r>
              <a:rPr sz="1600" spc="-37" dirty="0"/>
              <a:t> </a:t>
            </a:r>
            <a:r>
              <a:rPr sz="1600" spc="-50" dirty="0"/>
              <a:t>ș</a:t>
            </a:r>
            <a:r>
              <a:rPr sz="1600" spc="60" dirty="0"/>
              <a:t>i</a:t>
            </a:r>
            <a:r>
              <a:rPr sz="1600" spc="-37" dirty="0"/>
              <a:t> </a:t>
            </a:r>
            <a:r>
              <a:rPr sz="1600" spc="37" dirty="0"/>
              <a:t>b</a:t>
            </a:r>
            <a:r>
              <a:rPr sz="1600" spc="60" dirty="0"/>
              <a:t>i</a:t>
            </a:r>
            <a:r>
              <a:rPr sz="1600" spc="43" dirty="0"/>
              <a:t>o</a:t>
            </a:r>
            <a:r>
              <a:rPr sz="1600" spc="37" dirty="0"/>
              <a:t>d</a:t>
            </a:r>
            <a:r>
              <a:rPr sz="1600" spc="27" dirty="0"/>
              <a:t>e</a:t>
            </a:r>
            <a:r>
              <a:rPr sz="1600" spc="37" dirty="0"/>
              <a:t>g</a:t>
            </a:r>
            <a:r>
              <a:rPr sz="1600" spc="103" dirty="0"/>
              <a:t>r</a:t>
            </a:r>
            <a:r>
              <a:rPr sz="1600" spc="-47" dirty="0"/>
              <a:t>a</a:t>
            </a:r>
            <a:r>
              <a:rPr sz="1600" spc="37" dirty="0"/>
              <a:t>d</a:t>
            </a:r>
            <a:r>
              <a:rPr sz="1600" spc="-47" dirty="0"/>
              <a:t>a</a:t>
            </a:r>
            <a:r>
              <a:rPr sz="1600" spc="37" dirty="0"/>
              <a:t>b</a:t>
            </a:r>
            <a:r>
              <a:rPr sz="1600" spc="60" dirty="0"/>
              <a:t>ili</a:t>
            </a:r>
            <a:r>
              <a:rPr sz="1600" spc="-37" dirty="0"/>
              <a:t> </a:t>
            </a:r>
            <a:r>
              <a:rPr sz="1600" spc="37" dirty="0"/>
              <a:t>d</a:t>
            </a:r>
            <a:r>
              <a:rPr sz="1600" spc="60" dirty="0"/>
              <a:t>i</a:t>
            </a:r>
            <a:r>
              <a:rPr sz="1600" spc="37" dirty="0"/>
              <a:t>n</a:t>
            </a:r>
            <a:r>
              <a:rPr sz="1600" spc="-37" dirty="0"/>
              <a:t> </a:t>
            </a:r>
            <a:r>
              <a:rPr sz="1600" spc="37" dirty="0"/>
              <a:t>d</a:t>
            </a:r>
            <a:r>
              <a:rPr sz="1600" spc="27" dirty="0"/>
              <a:t>e</a:t>
            </a:r>
            <a:r>
              <a:rPr sz="1600" spc="-50" dirty="0"/>
              <a:t>ș</a:t>
            </a:r>
            <a:r>
              <a:rPr sz="1600" spc="27" dirty="0"/>
              <a:t>e</a:t>
            </a:r>
            <a:r>
              <a:rPr sz="1600" spc="37" dirty="0"/>
              <a:t>u</a:t>
            </a:r>
            <a:r>
              <a:rPr sz="1600" spc="103" dirty="0"/>
              <a:t>r</a:t>
            </a:r>
            <a:r>
              <a:rPr sz="1600" spc="60" dirty="0"/>
              <a:t>il</a:t>
            </a:r>
            <a:r>
              <a:rPr sz="1600" spc="27" dirty="0"/>
              <a:t>e</a:t>
            </a:r>
            <a:r>
              <a:rPr sz="1600" spc="-37" dirty="0"/>
              <a:t> </a:t>
            </a:r>
            <a:r>
              <a:rPr sz="1600" spc="37" dirty="0"/>
              <a:t>d</a:t>
            </a:r>
            <a:r>
              <a:rPr sz="1600" spc="27" dirty="0"/>
              <a:t>e</a:t>
            </a:r>
            <a:r>
              <a:rPr sz="1600" spc="-37" dirty="0"/>
              <a:t> </a:t>
            </a:r>
            <a:r>
              <a:rPr sz="1600" spc="110" dirty="0"/>
              <a:t>f</a:t>
            </a:r>
            <a:r>
              <a:rPr sz="1600" spc="103" dirty="0"/>
              <a:t>r</a:t>
            </a:r>
            <a:r>
              <a:rPr sz="1600" spc="37" dirty="0"/>
              <a:t>u</a:t>
            </a:r>
            <a:r>
              <a:rPr sz="1600" spc="-33" dirty="0"/>
              <a:t>c</a:t>
            </a:r>
            <a:r>
              <a:rPr sz="1600" spc="136" dirty="0"/>
              <a:t>t</a:t>
            </a:r>
            <a:r>
              <a:rPr sz="1600" spc="27" dirty="0"/>
              <a:t>e</a:t>
            </a:r>
            <a:r>
              <a:rPr sz="1600" spc="-37" dirty="0"/>
              <a:t> </a:t>
            </a:r>
            <a:r>
              <a:rPr sz="1600" spc="37" dirty="0"/>
              <a:t>d</a:t>
            </a:r>
            <a:r>
              <a:rPr sz="1600" spc="27" dirty="0"/>
              <a:t>e</a:t>
            </a:r>
            <a:r>
              <a:rPr sz="1600" spc="-37" dirty="0"/>
              <a:t> </a:t>
            </a:r>
            <a:r>
              <a:rPr sz="1600" spc="63" dirty="0"/>
              <a:t>m</a:t>
            </a:r>
            <a:r>
              <a:rPr sz="1600" spc="-47" dirty="0"/>
              <a:t>a</a:t>
            </a:r>
            <a:r>
              <a:rPr sz="1600" spc="103" dirty="0"/>
              <a:t>r</a:t>
            </a:r>
            <a:r>
              <a:rPr sz="1600" spc="27" dirty="0"/>
              <a:t>e</a:t>
            </a:r>
            <a:r>
              <a:rPr sz="1600" spc="-37" dirty="0"/>
              <a:t> </a:t>
            </a:r>
            <a:r>
              <a:rPr sz="1600" spc="-50" dirty="0"/>
              <a:t>s</a:t>
            </a:r>
            <a:r>
              <a:rPr sz="1600" spc="37" dirty="0"/>
              <a:t>un</a:t>
            </a:r>
            <a:r>
              <a:rPr sz="1600" spc="136" dirty="0"/>
              <a:t>t</a:t>
            </a:r>
            <a:r>
              <a:rPr sz="1600" spc="-37" dirty="0"/>
              <a:t> </a:t>
            </a:r>
            <a:r>
              <a:rPr sz="1600" spc="103" dirty="0"/>
              <a:t>r</a:t>
            </a:r>
            <a:r>
              <a:rPr sz="1600" spc="27" dirty="0"/>
              <a:t>e</a:t>
            </a:r>
            <a:r>
              <a:rPr sz="1600" spc="-33" dirty="0"/>
              <a:t>c</a:t>
            </a:r>
            <a:r>
              <a:rPr sz="1600" spc="37" dirty="0"/>
              <a:t>un</a:t>
            </a:r>
            <a:r>
              <a:rPr sz="1600" spc="43" dirty="0"/>
              <a:t>o</a:t>
            </a:r>
            <a:r>
              <a:rPr sz="1600" spc="-50" dirty="0"/>
              <a:t>s</a:t>
            </a:r>
            <a:r>
              <a:rPr sz="1600" spc="-33" dirty="0"/>
              <a:t>c</a:t>
            </a:r>
            <a:r>
              <a:rPr sz="1600" spc="37" dirty="0"/>
              <a:t>u</a:t>
            </a:r>
            <a:r>
              <a:rPr sz="1600" spc="136" dirty="0"/>
              <a:t>ț</a:t>
            </a:r>
            <a:r>
              <a:rPr sz="1600" spc="60" dirty="0"/>
              <a:t>i</a:t>
            </a:r>
            <a:r>
              <a:rPr sz="1600" spc="-37" dirty="0"/>
              <a:t> </a:t>
            </a:r>
            <a:r>
              <a:rPr sz="1600" spc="-33" dirty="0"/>
              <a:t>c</a:t>
            </a:r>
            <a:r>
              <a:rPr sz="1600" spc="-47" dirty="0"/>
              <a:t>a</a:t>
            </a:r>
            <a:r>
              <a:rPr sz="1600" spc="-37" dirty="0"/>
              <a:t> </a:t>
            </a:r>
            <a:r>
              <a:rPr sz="1600" spc="-47" dirty="0"/>
              <a:t>a</a:t>
            </a:r>
            <a:r>
              <a:rPr sz="1600" spc="60" dirty="0"/>
              <a:t>l</a:t>
            </a:r>
            <a:r>
              <a:rPr sz="1600" spc="136" dirty="0"/>
              <a:t>t</a:t>
            </a:r>
            <a:r>
              <a:rPr sz="1600" spc="27" dirty="0"/>
              <a:t>e</a:t>
            </a:r>
            <a:r>
              <a:rPr sz="1600" spc="103" dirty="0"/>
              <a:t>r</a:t>
            </a:r>
            <a:r>
              <a:rPr sz="1600" spc="37" dirty="0"/>
              <a:t>n</a:t>
            </a:r>
            <a:r>
              <a:rPr sz="1600" spc="-47" dirty="0"/>
              <a:t>a</a:t>
            </a:r>
            <a:r>
              <a:rPr sz="1600" spc="136" dirty="0"/>
              <a:t>t</a:t>
            </a:r>
            <a:r>
              <a:rPr sz="1600" spc="60" dirty="0"/>
              <a:t>i</a:t>
            </a:r>
            <a:r>
              <a:rPr sz="1600" spc="7" dirty="0"/>
              <a:t>v</a:t>
            </a:r>
            <a:r>
              <a:rPr sz="1600" spc="27" dirty="0"/>
              <a:t>e</a:t>
            </a:r>
            <a:r>
              <a:rPr sz="1600" spc="13" dirty="0"/>
              <a:t> </a:t>
            </a:r>
            <a:r>
              <a:rPr sz="1600" spc="37" dirty="0"/>
              <a:t>p</a:t>
            </a:r>
            <a:r>
              <a:rPr sz="1600" spc="103" dirty="0"/>
              <a:t>r</a:t>
            </a:r>
            <a:r>
              <a:rPr sz="1600" spc="43" dirty="0"/>
              <a:t>o</a:t>
            </a:r>
            <a:r>
              <a:rPr sz="1600" spc="63" dirty="0"/>
              <a:t>m</a:t>
            </a:r>
            <a:r>
              <a:rPr sz="1600" spc="60" dirty="0"/>
              <a:t>i</a:t>
            </a:r>
            <a:r>
              <a:rPr sz="1600" spc="136" dirty="0"/>
              <a:t>ț</a:t>
            </a:r>
            <a:r>
              <a:rPr sz="1600" spc="-47" dirty="0"/>
              <a:t>ă</a:t>
            </a:r>
            <a:r>
              <a:rPr sz="1600" spc="136" dirty="0"/>
              <a:t>t</a:t>
            </a:r>
            <a:r>
              <a:rPr sz="1600" spc="43" dirty="0"/>
              <a:t>o</a:t>
            </a:r>
            <a:r>
              <a:rPr sz="1600" spc="-47" dirty="0"/>
              <a:t>a</a:t>
            </a:r>
            <a:r>
              <a:rPr sz="1600" spc="103" dirty="0"/>
              <a:t>r</a:t>
            </a:r>
            <a:r>
              <a:rPr sz="1600" spc="27" dirty="0"/>
              <a:t>e</a:t>
            </a:r>
            <a:r>
              <a:rPr sz="1600" spc="-37" dirty="0"/>
              <a:t> </a:t>
            </a:r>
            <a:r>
              <a:rPr sz="1600" spc="37" dirty="0"/>
              <a:t>p</a:t>
            </a:r>
            <a:r>
              <a:rPr sz="1600" spc="27" dirty="0"/>
              <a:t>e</a:t>
            </a:r>
            <a:r>
              <a:rPr sz="1600" spc="37" dirty="0"/>
              <a:t>n</a:t>
            </a:r>
            <a:r>
              <a:rPr sz="1600" spc="136" dirty="0"/>
              <a:t>t</a:t>
            </a:r>
            <a:r>
              <a:rPr sz="1600" spc="103" dirty="0"/>
              <a:t>r</a:t>
            </a:r>
            <a:r>
              <a:rPr sz="1600" spc="37" dirty="0"/>
              <a:t>u</a:t>
            </a:r>
            <a:r>
              <a:rPr sz="1600" spc="-37" dirty="0"/>
              <a:t> </a:t>
            </a:r>
            <a:r>
              <a:rPr sz="1600" spc="37" dirty="0"/>
              <a:t>d</a:t>
            </a:r>
            <a:r>
              <a:rPr sz="1600" spc="27" dirty="0"/>
              <a:t>e</a:t>
            </a:r>
            <a:r>
              <a:rPr sz="1600" spc="-127" dirty="0"/>
              <a:t>z</a:t>
            </a:r>
            <a:r>
              <a:rPr sz="1600" spc="7" dirty="0"/>
              <a:t>v</a:t>
            </a:r>
            <a:r>
              <a:rPr sz="1600" spc="43" dirty="0"/>
              <a:t>o</a:t>
            </a:r>
            <a:r>
              <a:rPr sz="1600" spc="60" dirty="0"/>
              <a:t>l</a:t>
            </a:r>
            <a:r>
              <a:rPr sz="1600" spc="136" dirty="0"/>
              <a:t>t</a:t>
            </a:r>
            <a:r>
              <a:rPr sz="1600" spc="-47" dirty="0"/>
              <a:t>a</a:t>
            </a:r>
            <a:r>
              <a:rPr sz="1600" spc="103" dirty="0"/>
              <a:t>r</a:t>
            </a:r>
            <a:r>
              <a:rPr sz="1600" spc="27" dirty="0"/>
              <a:t>e</a:t>
            </a:r>
            <a:r>
              <a:rPr sz="1600" spc="-47" dirty="0"/>
              <a:t>a</a:t>
            </a:r>
            <a:r>
              <a:rPr sz="1600" spc="-37" dirty="0"/>
              <a:t> </a:t>
            </a:r>
            <a:r>
              <a:rPr sz="1600" spc="63" dirty="0"/>
              <a:t>m</a:t>
            </a:r>
            <a:r>
              <a:rPr sz="1600" spc="-47" dirty="0"/>
              <a:t>a</a:t>
            </a:r>
            <a:r>
              <a:rPr sz="1600" spc="136" dirty="0"/>
              <a:t>t</a:t>
            </a:r>
            <a:r>
              <a:rPr sz="1600" spc="27" dirty="0"/>
              <a:t>e</a:t>
            </a:r>
            <a:r>
              <a:rPr sz="1600" spc="103" dirty="0"/>
              <a:t>r</a:t>
            </a:r>
            <a:r>
              <a:rPr sz="1600" spc="60" dirty="0"/>
              <a:t>i</a:t>
            </a:r>
            <a:r>
              <a:rPr sz="1600" spc="-47" dirty="0"/>
              <a:t>a</a:t>
            </a:r>
            <a:r>
              <a:rPr sz="1600" spc="60" dirty="0"/>
              <a:t>l</a:t>
            </a:r>
            <a:r>
              <a:rPr sz="1600" spc="27" dirty="0"/>
              <a:t>e</a:t>
            </a:r>
            <a:r>
              <a:rPr sz="1600" spc="60" dirty="0"/>
              <a:t>l</a:t>
            </a:r>
            <a:r>
              <a:rPr sz="1600" spc="43" dirty="0"/>
              <a:t>o</a:t>
            </a:r>
            <a:r>
              <a:rPr sz="1600" spc="103" dirty="0"/>
              <a:t>r</a:t>
            </a:r>
            <a:r>
              <a:rPr sz="1600" spc="-37" dirty="0"/>
              <a:t> </a:t>
            </a:r>
            <a:r>
              <a:rPr sz="1600" spc="37" dirty="0"/>
              <a:t>du</a:t>
            </a:r>
            <a:r>
              <a:rPr sz="1600" spc="103" dirty="0"/>
              <a:t>r</a:t>
            </a:r>
            <a:r>
              <a:rPr sz="1600" spc="-47" dirty="0"/>
              <a:t>a</a:t>
            </a:r>
            <a:r>
              <a:rPr sz="1600" spc="37" dirty="0"/>
              <a:t>b</a:t>
            </a:r>
            <a:r>
              <a:rPr sz="1600" spc="60" dirty="0"/>
              <a:t>il</a:t>
            </a:r>
            <a:r>
              <a:rPr sz="1600" spc="27" dirty="0"/>
              <a:t>e</a:t>
            </a:r>
            <a:r>
              <a:rPr sz="1600" spc="-37" dirty="0"/>
              <a:t> </a:t>
            </a:r>
            <a:r>
              <a:rPr sz="1600" spc="37" dirty="0"/>
              <a:t>d</a:t>
            </a:r>
            <a:r>
              <a:rPr sz="1600" spc="27" dirty="0"/>
              <a:t>e</a:t>
            </a:r>
            <a:r>
              <a:rPr sz="1600" spc="-37" dirty="0"/>
              <a:t> </a:t>
            </a:r>
            <a:r>
              <a:rPr sz="1600" spc="-47" dirty="0"/>
              <a:t>a</a:t>
            </a:r>
            <a:r>
              <a:rPr sz="1600" spc="63" dirty="0"/>
              <a:t>m</a:t>
            </a:r>
            <a:r>
              <a:rPr sz="1600" spc="37" dirty="0"/>
              <a:t>b</a:t>
            </a:r>
            <a:r>
              <a:rPr sz="1600" spc="-47" dirty="0"/>
              <a:t>a</a:t>
            </a:r>
            <a:r>
              <a:rPr sz="1600" spc="60" dirty="0"/>
              <a:t>l</a:t>
            </a:r>
            <a:r>
              <a:rPr sz="1600" spc="-47" dirty="0"/>
              <a:t>a</a:t>
            </a:r>
            <a:r>
              <a:rPr sz="1600" spc="103" dirty="0"/>
              <a:t>r</a:t>
            </a:r>
            <a:r>
              <a:rPr sz="1600" spc="27" dirty="0"/>
              <a:t>e</a:t>
            </a:r>
            <a:r>
              <a:rPr sz="1600" spc="-37" dirty="0"/>
              <a:t> </a:t>
            </a:r>
            <a:r>
              <a:rPr sz="1600" spc="-47" dirty="0"/>
              <a:t>a</a:t>
            </a:r>
            <a:r>
              <a:rPr sz="1600" spc="-37" dirty="0"/>
              <a:t> </a:t>
            </a:r>
            <a:r>
              <a:rPr sz="1600" spc="-47" dirty="0"/>
              <a:t>a</a:t>
            </a:r>
            <a:r>
              <a:rPr sz="1600" spc="60" dirty="0"/>
              <a:t>li</a:t>
            </a:r>
            <a:r>
              <a:rPr sz="1600" spc="63" dirty="0"/>
              <a:t>m</a:t>
            </a:r>
            <a:r>
              <a:rPr sz="1600" spc="27" dirty="0"/>
              <a:t>e</a:t>
            </a:r>
            <a:r>
              <a:rPr sz="1600" spc="37" dirty="0"/>
              <a:t>n</a:t>
            </a:r>
            <a:r>
              <a:rPr sz="1600" spc="136" dirty="0"/>
              <a:t>t</a:t>
            </a:r>
            <a:r>
              <a:rPr sz="1600" spc="27" dirty="0"/>
              <a:t>e</a:t>
            </a:r>
            <a:r>
              <a:rPr sz="1600" spc="60" dirty="0"/>
              <a:t>l</a:t>
            </a:r>
            <a:r>
              <a:rPr sz="1600" spc="43" dirty="0"/>
              <a:t>o</a:t>
            </a:r>
            <a:r>
              <a:rPr sz="1600" spc="103" dirty="0"/>
              <a:t>r</a:t>
            </a:r>
            <a:r>
              <a:rPr sz="1600" spc="-37" dirty="0"/>
              <a:t> </a:t>
            </a:r>
            <a:r>
              <a:rPr sz="1600" spc="-50" dirty="0"/>
              <a:t>s</a:t>
            </a:r>
            <a:r>
              <a:rPr sz="1600" spc="60" dirty="0"/>
              <a:t>i</a:t>
            </a:r>
            <a:r>
              <a:rPr sz="1600" spc="-37" dirty="0"/>
              <a:t> </a:t>
            </a:r>
            <a:r>
              <a:rPr sz="1600" spc="-33" dirty="0"/>
              <a:t>c</a:t>
            </a:r>
            <a:r>
              <a:rPr sz="1600" spc="103" dirty="0"/>
              <a:t>r</a:t>
            </a:r>
            <a:r>
              <a:rPr sz="1600" spc="27" dirty="0"/>
              <a:t>e</a:t>
            </a:r>
            <a:r>
              <a:rPr sz="1600" spc="-50" dirty="0"/>
              <a:t>ș</a:t>
            </a:r>
            <a:r>
              <a:rPr sz="1600" spc="136" dirty="0"/>
              <a:t>t</a:t>
            </a:r>
            <a:r>
              <a:rPr sz="1600" spc="27" dirty="0"/>
              <a:t>e</a:t>
            </a:r>
            <a:r>
              <a:rPr sz="1600" spc="103" dirty="0"/>
              <a:t>r</a:t>
            </a:r>
            <a:r>
              <a:rPr sz="1600" spc="27" dirty="0"/>
              <a:t>e</a:t>
            </a:r>
            <a:r>
              <a:rPr sz="1600" spc="-47" dirty="0"/>
              <a:t>a</a:t>
            </a:r>
            <a:r>
              <a:rPr sz="1600" spc="-37" dirty="0"/>
              <a:t> </a:t>
            </a:r>
            <a:r>
              <a:rPr sz="1600" spc="27" dirty="0"/>
              <a:t>e</a:t>
            </a:r>
            <a:r>
              <a:rPr sz="1600" spc="110" dirty="0"/>
              <a:t>f</a:t>
            </a:r>
            <a:r>
              <a:rPr sz="1600" spc="60" dirty="0"/>
              <a:t>i</a:t>
            </a:r>
            <a:r>
              <a:rPr sz="1600" spc="-33" dirty="0"/>
              <a:t>c</a:t>
            </a:r>
            <a:r>
              <a:rPr sz="1600" spc="60" dirty="0"/>
              <a:t>i</a:t>
            </a:r>
            <a:r>
              <a:rPr sz="1600" spc="27" dirty="0"/>
              <a:t>e</a:t>
            </a:r>
            <a:r>
              <a:rPr sz="1600" spc="37" dirty="0"/>
              <a:t>n</a:t>
            </a:r>
            <a:r>
              <a:rPr sz="1600" spc="136" dirty="0"/>
              <a:t>ț</a:t>
            </a:r>
            <a:r>
              <a:rPr sz="1600" spc="27" dirty="0"/>
              <a:t>e</a:t>
            </a:r>
            <a:r>
              <a:rPr sz="1600" spc="60" dirty="0"/>
              <a:t>i</a:t>
            </a:r>
            <a:r>
              <a:rPr sz="1600" spc="76" dirty="0"/>
              <a:t> </a:t>
            </a:r>
            <a:r>
              <a:rPr sz="1600" spc="103" dirty="0"/>
              <a:t>r</a:t>
            </a:r>
            <a:r>
              <a:rPr sz="1600" spc="27" dirty="0"/>
              <a:t>e</a:t>
            </a:r>
            <a:r>
              <a:rPr sz="1600" spc="-50" dirty="0"/>
              <a:t>s</a:t>
            </a:r>
            <a:r>
              <a:rPr sz="1600" spc="37" dirty="0"/>
              <a:t>u</a:t>
            </a:r>
            <a:r>
              <a:rPr sz="1600" spc="103" dirty="0"/>
              <a:t>r</a:t>
            </a:r>
            <a:r>
              <a:rPr sz="1600" spc="-50" dirty="0"/>
              <a:t>s</a:t>
            </a:r>
            <a:r>
              <a:rPr sz="1600" spc="27" dirty="0"/>
              <a:t>e</a:t>
            </a:r>
            <a:r>
              <a:rPr sz="1600" spc="60" dirty="0"/>
              <a:t>l</a:t>
            </a:r>
            <a:r>
              <a:rPr sz="1600" spc="43" dirty="0"/>
              <a:t>o</a:t>
            </a:r>
            <a:r>
              <a:rPr sz="1600" spc="103" dirty="0"/>
              <a:t>r</a:t>
            </a:r>
            <a:r>
              <a:rPr sz="1600" spc="-90" dirty="0"/>
              <a:t>.</a:t>
            </a:r>
            <a:endParaRPr sz="1600" dirty="0"/>
          </a:p>
        </p:txBody>
      </p:sp>
    </p:spTree>
    <p:extLst>
      <p:ext uri="{BB962C8B-B14F-4D97-AF65-F5344CB8AC3E}">
        <p14:creationId xmlns:p14="http://schemas.microsoft.com/office/powerpoint/2010/main" val="375587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856" y="890193"/>
            <a:ext cx="12073467" cy="5727700"/>
          </a:xfrm>
          <a:custGeom>
            <a:avLst/>
            <a:gdLst/>
            <a:ahLst/>
            <a:cxnLst/>
            <a:rect l="l" t="t" r="r" b="b"/>
            <a:pathLst>
              <a:path w="18110200" h="8591550">
                <a:moveTo>
                  <a:pt x="2327889" y="8583081"/>
                </a:moveTo>
                <a:lnTo>
                  <a:pt x="1846701" y="8563111"/>
                </a:lnTo>
                <a:lnTo>
                  <a:pt x="1809229" y="8550395"/>
                </a:lnTo>
                <a:lnTo>
                  <a:pt x="1772183" y="8548858"/>
                </a:lnTo>
                <a:lnTo>
                  <a:pt x="1736146" y="8536201"/>
                </a:lnTo>
                <a:lnTo>
                  <a:pt x="1696824" y="8523408"/>
                </a:lnTo>
                <a:lnTo>
                  <a:pt x="1659250" y="8521849"/>
                </a:lnTo>
                <a:lnTo>
                  <a:pt x="1589232" y="8496622"/>
                </a:lnTo>
                <a:lnTo>
                  <a:pt x="1549819" y="8483825"/>
                </a:lnTo>
                <a:lnTo>
                  <a:pt x="1513382" y="8471152"/>
                </a:lnTo>
                <a:lnTo>
                  <a:pt x="1479124" y="8458570"/>
                </a:lnTo>
                <a:lnTo>
                  <a:pt x="1446715" y="8434903"/>
                </a:lnTo>
                <a:lnTo>
                  <a:pt x="1377249" y="8409698"/>
                </a:lnTo>
                <a:lnTo>
                  <a:pt x="1343892" y="8385992"/>
                </a:lnTo>
                <a:lnTo>
                  <a:pt x="1310804" y="8373458"/>
                </a:lnTo>
                <a:lnTo>
                  <a:pt x="1258148" y="8337791"/>
                </a:lnTo>
                <a:lnTo>
                  <a:pt x="1093503" y="8241671"/>
                </a:lnTo>
                <a:lnTo>
                  <a:pt x="973631" y="8169731"/>
                </a:lnTo>
                <a:lnTo>
                  <a:pt x="934798" y="8134637"/>
                </a:lnTo>
                <a:lnTo>
                  <a:pt x="857168" y="8086772"/>
                </a:lnTo>
                <a:lnTo>
                  <a:pt x="819286" y="8051718"/>
                </a:lnTo>
                <a:lnTo>
                  <a:pt x="743516" y="8003930"/>
                </a:lnTo>
                <a:lnTo>
                  <a:pt x="706542" y="7968913"/>
                </a:lnTo>
                <a:lnTo>
                  <a:pt x="669398" y="7945050"/>
                </a:lnTo>
                <a:lnTo>
                  <a:pt x="633003" y="7910057"/>
                </a:lnTo>
                <a:lnTo>
                  <a:pt x="596429" y="7886217"/>
                </a:lnTo>
                <a:lnTo>
                  <a:pt x="525033" y="7816289"/>
                </a:lnTo>
                <a:lnTo>
                  <a:pt x="505863" y="7804333"/>
                </a:lnTo>
                <a:lnTo>
                  <a:pt x="487591" y="7781253"/>
                </a:lnTo>
                <a:lnTo>
                  <a:pt x="469293" y="7769333"/>
                </a:lnTo>
                <a:lnTo>
                  <a:pt x="451893" y="7746289"/>
                </a:lnTo>
                <a:lnTo>
                  <a:pt x="434468" y="7734405"/>
                </a:lnTo>
                <a:lnTo>
                  <a:pt x="417941" y="7711397"/>
                </a:lnTo>
                <a:lnTo>
                  <a:pt x="401851" y="7688408"/>
                </a:lnTo>
                <a:lnTo>
                  <a:pt x="385734" y="7676578"/>
                </a:lnTo>
                <a:lnTo>
                  <a:pt x="363072" y="7642155"/>
                </a:lnTo>
                <a:lnTo>
                  <a:pt x="347418" y="7619184"/>
                </a:lnTo>
                <a:lnTo>
                  <a:pt x="332574" y="7596246"/>
                </a:lnTo>
                <a:lnTo>
                  <a:pt x="305176" y="7550466"/>
                </a:lnTo>
                <a:lnTo>
                  <a:pt x="280611" y="7504803"/>
                </a:lnTo>
                <a:lnTo>
                  <a:pt x="258613" y="7459247"/>
                </a:lnTo>
                <a:lnTo>
                  <a:pt x="238916" y="7413786"/>
                </a:lnTo>
                <a:lnTo>
                  <a:pt x="213618" y="7345772"/>
                </a:lnTo>
                <a:lnTo>
                  <a:pt x="190312" y="7277839"/>
                </a:lnTo>
                <a:lnTo>
                  <a:pt x="168995" y="7209990"/>
                </a:lnTo>
                <a:lnTo>
                  <a:pt x="149670" y="7142223"/>
                </a:lnTo>
                <a:lnTo>
                  <a:pt x="141216" y="7097229"/>
                </a:lnTo>
                <a:lnTo>
                  <a:pt x="132797" y="7063397"/>
                </a:lnTo>
                <a:lnTo>
                  <a:pt x="124725" y="7029579"/>
                </a:lnTo>
                <a:lnTo>
                  <a:pt x="117356" y="6984630"/>
                </a:lnTo>
                <a:lnTo>
                  <a:pt x="109765" y="6950833"/>
                </a:lnTo>
                <a:lnTo>
                  <a:pt x="102413" y="6917045"/>
                </a:lnTo>
                <a:lnTo>
                  <a:pt x="95764" y="6872126"/>
                </a:lnTo>
                <a:lnTo>
                  <a:pt x="88893" y="6838358"/>
                </a:lnTo>
                <a:lnTo>
                  <a:pt x="82725" y="6793459"/>
                </a:lnTo>
                <a:lnTo>
                  <a:pt x="76334" y="6759711"/>
                </a:lnTo>
                <a:lnTo>
                  <a:pt x="70183" y="6725974"/>
                </a:lnTo>
                <a:lnTo>
                  <a:pt x="64734" y="6681104"/>
                </a:lnTo>
                <a:lnTo>
                  <a:pt x="59064" y="6647387"/>
                </a:lnTo>
                <a:lnTo>
                  <a:pt x="54096" y="6602537"/>
                </a:lnTo>
                <a:lnTo>
                  <a:pt x="48905" y="6568839"/>
                </a:lnTo>
                <a:lnTo>
                  <a:pt x="44417" y="6524010"/>
                </a:lnTo>
                <a:lnTo>
                  <a:pt x="39707" y="6490332"/>
                </a:lnTo>
                <a:lnTo>
                  <a:pt x="35237" y="6456664"/>
                </a:lnTo>
                <a:lnTo>
                  <a:pt x="31469" y="6411864"/>
                </a:lnTo>
                <a:lnTo>
                  <a:pt x="27480" y="6378216"/>
                </a:lnTo>
                <a:lnTo>
                  <a:pt x="24192" y="6333436"/>
                </a:lnTo>
                <a:lnTo>
                  <a:pt x="20683" y="6299808"/>
                </a:lnTo>
                <a:lnTo>
                  <a:pt x="17877" y="6255049"/>
                </a:lnTo>
                <a:lnTo>
                  <a:pt x="14853" y="6221441"/>
                </a:lnTo>
                <a:lnTo>
                  <a:pt x="12536" y="6176701"/>
                </a:lnTo>
                <a:lnTo>
                  <a:pt x="10000" y="6143114"/>
                </a:lnTo>
                <a:lnTo>
                  <a:pt x="8170" y="6098394"/>
                </a:lnTo>
                <a:lnTo>
                  <a:pt x="6122" y="6064827"/>
                </a:lnTo>
                <a:lnTo>
                  <a:pt x="4317" y="6031270"/>
                </a:lnTo>
                <a:lnTo>
                  <a:pt x="3219" y="5986581"/>
                </a:lnTo>
                <a:lnTo>
                  <a:pt x="1903" y="5953044"/>
                </a:lnTo>
                <a:lnTo>
                  <a:pt x="1292" y="5908375"/>
                </a:lnTo>
                <a:lnTo>
                  <a:pt x="463" y="5874858"/>
                </a:lnTo>
                <a:lnTo>
                  <a:pt x="341" y="5830210"/>
                </a:lnTo>
                <a:lnTo>
                  <a:pt x="0" y="5796713"/>
                </a:lnTo>
                <a:lnTo>
                  <a:pt x="511" y="5718609"/>
                </a:lnTo>
                <a:lnTo>
                  <a:pt x="1999" y="5640545"/>
                </a:lnTo>
                <a:lnTo>
                  <a:pt x="6290" y="5517954"/>
                </a:lnTo>
                <a:lnTo>
                  <a:pt x="6751" y="5451008"/>
                </a:lnTo>
                <a:lnTo>
                  <a:pt x="8880" y="5306006"/>
                </a:lnTo>
                <a:lnTo>
                  <a:pt x="11967" y="5161043"/>
                </a:lnTo>
                <a:lnTo>
                  <a:pt x="15966" y="5016118"/>
                </a:lnTo>
                <a:lnTo>
                  <a:pt x="33459" y="4570412"/>
                </a:lnTo>
                <a:lnTo>
                  <a:pt x="40667" y="4425620"/>
                </a:lnTo>
                <a:lnTo>
                  <a:pt x="48567" y="4280857"/>
                </a:lnTo>
                <a:lnTo>
                  <a:pt x="57115" y="4136122"/>
                </a:lnTo>
                <a:lnTo>
                  <a:pt x="64093" y="4024803"/>
                </a:lnTo>
                <a:lnTo>
                  <a:pt x="69113" y="3958046"/>
                </a:lnTo>
                <a:lnTo>
                  <a:pt x="89318" y="3713347"/>
                </a:lnTo>
                <a:lnTo>
                  <a:pt x="94506" y="3646597"/>
                </a:lnTo>
                <a:lnTo>
                  <a:pt x="99016" y="3579820"/>
                </a:lnTo>
                <a:lnTo>
                  <a:pt x="104403" y="3468435"/>
                </a:lnTo>
                <a:lnTo>
                  <a:pt x="106081" y="3401540"/>
                </a:lnTo>
                <a:lnTo>
                  <a:pt x="107318" y="3245340"/>
                </a:lnTo>
                <a:lnTo>
                  <a:pt x="118691" y="2676610"/>
                </a:lnTo>
                <a:lnTo>
                  <a:pt x="126712" y="2375601"/>
                </a:lnTo>
                <a:lnTo>
                  <a:pt x="128425" y="2297546"/>
                </a:lnTo>
                <a:lnTo>
                  <a:pt x="129659" y="2219471"/>
                </a:lnTo>
                <a:lnTo>
                  <a:pt x="129794" y="2152512"/>
                </a:lnTo>
                <a:lnTo>
                  <a:pt x="129383" y="2029726"/>
                </a:lnTo>
                <a:lnTo>
                  <a:pt x="127285" y="1951513"/>
                </a:lnTo>
                <a:lnTo>
                  <a:pt x="125763" y="1906807"/>
                </a:lnTo>
                <a:lnTo>
                  <a:pt x="123908" y="1862087"/>
                </a:lnTo>
                <a:lnTo>
                  <a:pt x="121285" y="1828495"/>
                </a:lnTo>
                <a:lnTo>
                  <a:pt x="118847" y="1783751"/>
                </a:lnTo>
                <a:lnTo>
                  <a:pt x="116158" y="1738996"/>
                </a:lnTo>
                <a:lnTo>
                  <a:pt x="110134" y="1649459"/>
                </a:lnTo>
                <a:lnTo>
                  <a:pt x="103430" y="1559895"/>
                </a:lnTo>
                <a:lnTo>
                  <a:pt x="73200" y="1223815"/>
                </a:lnTo>
                <a:lnTo>
                  <a:pt x="66332" y="1134244"/>
                </a:lnTo>
                <a:lnTo>
                  <a:pt x="64202" y="1100673"/>
                </a:lnTo>
                <a:lnTo>
                  <a:pt x="62878" y="1055975"/>
                </a:lnTo>
                <a:lnTo>
                  <a:pt x="61435" y="1022432"/>
                </a:lnTo>
                <a:lnTo>
                  <a:pt x="60797" y="977763"/>
                </a:lnTo>
                <a:lnTo>
                  <a:pt x="60040" y="944249"/>
                </a:lnTo>
                <a:lnTo>
                  <a:pt x="60019" y="866122"/>
                </a:lnTo>
                <a:lnTo>
                  <a:pt x="61370" y="788053"/>
                </a:lnTo>
                <a:lnTo>
                  <a:pt x="66203" y="665484"/>
                </a:lnTo>
                <a:lnTo>
                  <a:pt x="70986" y="587557"/>
                </a:lnTo>
                <a:lnTo>
                  <a:pt x="77142" y="509687"/>
                </a:lnTo>
                <a:lnTo>
                  <a:pt x="80504" y="476344"/>
                </a:lnTo>
                <a:lnTo>
                  <a:pt x="84671" y="431873"/>
                </a:lnTo>
                <a:lnTo>
                  <a:pt x="88720" y="398559"/>
                </a:lnTo>
                <a:lnTo>
                  <a:pt x="93111" y="365259"/>
                </a:lnTo>
                <a:lnTo>
                  <a:pt x="95625" y="343041"/>
                </a:lnTo>
                <a:lnTo>
                  <a:pt x="99024" y="332022"/>
                </a:lnTo>
                <a:lnTo>
                  <a:pt x="102859" y="321020"/>
                </a:lnTo>
                <a:lnTo>
                  <a:pt x="106218" y="309999"/>
                </a:lnTo>
                <a:lnTo>
                  <a:pt x="118316" y="265857"/>
                </a:lnTo>
                <a:lnTo>
                  <a:pt x="141270" y="233328"/>
                </a:lnTo>
                <a:lnTo>
                  <a:pt x="162270" y="211877"/>
                </a:lnTo>
                <a:lnTo>
                  <a:pt x="186491" y="212883"/>
                </a:lnTo>
                <a:lnTo>
                  <a:pt x="200508" y="202304"/>
                </a:lnTo>
                <a:lnTo>
                  <a:pt x="214966" y="202904"/>
                </a:lnTo>
                <a:lnTo>
                  <a:pt x="375688" y="198413"/>
                </a:lnTo>
                <a:lnTo>
                  <a:pt x="415451" y="188902"/>
                </a:lnTo>
                <a:lnTo>
                  <a:pt x="454490" y="190523"/>
                </a:lnTo>
                <a:lnTo>
                  <a:pt x="501355" y="181307"/>
                </a:lnTo>
                <a:lnTo>
                  <a:pt x="542486" y="183014"/>
                </a:lnTo>
                <a:lnTo>
                  <a:pt x="563559" y="172727"/>
                </a:lnTo>
                <a:lnTo>
                  <a:pt x="749604" y="180449"/>
                </a:lnTo>
                <a:lnTo>
                  <a:pt x="791350" y="171020"/>
                </a:lnTo>
                <a:lnTo>
                  <a:pt x="873585" y="174433"/>
                </a:lnTo>
                <a:lnTo>
                  <a:pt x="894511" y="164141"/>
                </a:lnTo>
                <a:lnTo>
                  <a:pt x="970145" y="156119"/>
                </a:lnTo>
                <a:lnTo>
                  <a:pt x="1083620" y="138507"/>
                </a:lnTo>
                <a:lnTo>
                  <a:pt x="1309968" y="114418"/>
                </a:lnTo>
                <a:lnTo>
                  <a:pt x="1386017" y="95252"/>
                </a:lnTo>
                <a:lnTo>
                  <a:pt x="1461754" y="87235"/>
                </a:lnTo>
                <a:lnTo>
                  <a:pt x="1499463" y="88800"/>
                </a:lnTo>
                <a:lnTo>
                  <a:pt x="1537690" y="79225"/>
                </a:lnTo>
                <a:lnTo>
                  <a:pt x="1575517" y="80795"/>
                </a:lnTo>
                <a:lnTo>
                  <a:pt x="1613874" y="71226"/>
                </a:lnTo>
                <a:lnTo>
                  <a:pt x="1651842" y="72802"/>
                </a:lnTo>
                <a:lnTo>
                  <a:pt x="1772369" y="55482"/>
                </a:lnTo>
                <a:lnTo>
                  <a:pt x="1832190" y="57965"/>
                </a:lnTo>
                <a:lnTo>
                  <a:pt x="1892487" y="49307"/>
                </a:lnTo>
                <a:lnTo>
                  <a:pt x="1952333" y="51790"/>
                </a:lnTo>
                <a:lnTo>
                  <a:pt x="2012653" y="43133"/>
                </a:lnTo>
                <a:lnTo>
                  <a:pt x="2072521" y="45618"/>
                </a:lnTo>
                <a:lnTo>
                  <a:pt x="2433296" y="27108"/>
                </a:lnTo>
                <a:lnTo>
                  <a:pt x="2907941" y="13324"/>
                </a:lnTo>
                <a:lnTo>
                  <a:pt x="3015944" y="6645"/>
                </a:lnTo>
                <a:lnTo>
                  <a:pt x="3123543" y="11111"/>
                </a:lnTo>
                <a:lnTo>
                  <a:pt x="3231655" y="4437"/>
                </a:lnTo>
                <a:lnTo>
                  <a:pt x="3393665" y="0"/>
                </a:lnTo>
                <a:lnTo>
                  <a:pt x="3932878" y="11217"/>
                </a:lnTo>
                <a:lnTo>
                  <a:pt x="3982215" y="2103"/>
                </a:lnTo>
                <a:lnTo>
                  <a:pt x="4568977" y="26455"/>
                </a:lnTo>
                <a:lnTo>
                  <a:pt x="4667258" y="19373"/>
                </a:lnTo>
                <a:lnTo>
                  <a:pt x="4862893" y="27492"/>
                </a:lnTo>
                <a:lnTo>
                  <a:pt x="4957284" y="20249"/>
                </a:lnTo>
                <a:lnTo>
                  <a:pt x="5137572" y="27731"/>
                </a:lnTo>
                <a:lnTo>
                  <a:pt x="5228274" y="20334"/>
                </a:lnTo>
                <a:lnTo>
                  <a:pt x="5725006" y="40949"/>
                </a:lnTo>
                <a:lnTo>
                  <a:pt x="5770612" y="31681"/>
                </a:lnTo>
                <a:lnTo>
                  <a:pt x="6017163" y="30753"/>
                </a:lnTo>
                <a:lnTo>
                  <a:pt x="6285197" y="41876"/>
                </a:lnTo>
                <a:lnTo>
                  <a:pt x="7158064" y="44619"/>
                </a:lnTo>
                <a:lnTo>
                  <a:pt x="7234983" y="36650"/>
                </a:lnTo>
                <a:lnTo>
                  <a:pt x="7693942" y="55698"/>
                </a:lnTo>
                <a:lnTo>
                  <a:pt x="8153572" y="63612"/>
                </a:lnTo>
                <a:lnTo>
                  <a:pt x="8612713" y="82667"/>
                </a:lnTo>
                <a:lnTo>
                  <a:pt x="8753604" y="77354"/>
                </a:lnTo>
                <a:lnTo>
                  <a:pt x="11578947" y="194609"/>
                </a:lnTo>
                <a:lnTo>
                  <a:pt x="11686675" y="187919"/>
                </a:lnTo>
                <a:lnTo>
                  <a:pt x="12008477" y="201275"/>
                </a:lnTo>
                <a:lnTo>
                  <a:pt x="12188255" y="197575"/>
                </a:lnTo>
                <a:lnTo>
                  <a:pt x="16277518" y="367285"/>
                </a:lnTo>
                <a:lnTo>
                  <a:pt x="16393429" y="360935"/>
                </a:lnTo>
                <a:lnTo>
                  <a:pt x="16624308" y="370516"/>
                </a:lnTo>
                <a:lnTo>
                  <a:pt x="16740196" y="364165"/>
                </a:lnTo>
                <a:lnTo>
                  <a:pt x="16855610" y="368955"/>
                </a:lnTo>
                <a:lnTo>
                  <a:pt x="17010921" y="364240"/>
                </a:lnTo>
                <a:lnTo>
                  <a:pt x="17524198" y="385541"/>
                </a:lnTo>
                <a:lnTo>
                  <a:pt x="17603701" y="377680"/>
                </a:lnTo>
                <a:lnTo>
                  <a:pt x="17722300" y="382602"/>
                </a:lnTo>
                <a:lnTo>
                  <a:pt x="17812960" y="375204"/>
                </a:lnTo>
                <a:lnTo>
                  <a:pt x="18109715" y="387519"/>
                </a:lnTo>
                <a:lnTo>
                  <a:pt x="18109715" y="391731"/>
                </a:lnTo>
                <a:lnTo>
                  <a:pt x="18109715" y="8155465"/>
                </a:lnTo>
                <a:lnTo>
                  <a:pt x="17181143" y="8228520"/>
                </a:lnTo>
                <a:lnTo>
                  <a:pt x="16564256" y="8269884"/>
                </a:lnTo>
                <a:lnTo>
                  <a:pt x="16353740" y="8294629"/>
                </a:lnTo>
                <a:lnTo>
                  <a:pt x="16196343" y="8299258"/>
                </a:lnTo>
                <a:lnTo>
                  <a:pt x="15881990" y="8319694"/>
                </a:lnTo>
                <a:lnTo>
                  <a:pt x="14956599" y="8348254"/>
                </a:lnTo>
                <a:lnTo>
                  <a:pt x="14707554" y="8349079"/>
                </a:lnTo>
                <a:lnTo>
                  <a:pt x="14312040" y="8354987"/>
                </a:lnTo>
                <a:lnTo>
                  <a:pt x="14114686" y="8346796"/>
                </a:lnTo>
                <a:lnTo>
                  <a:pt x="13982634" y="8352477"/>
                </a:lnTo>
                <a:lnTo>
                  <a:pt x="13719410" y="8341552"/>
                </a:lnTo>
                <a:lnTo>
                  <a:pt x="13587315" y="8347231"/>
                </a:lnTo>
                <a:lnTo>
                  <a:pt x="11938214" y="8278791"/>
                </a:lnTo>
                <a:lnTo>
                  <a:pt x="11794838" y="8284002"/>
                </a:lnTo>
                <a:lnTo>
                  <a:pt x="11461470" y="8270166"/>
                </a:lnTo>
                <a:lnTo>
                  <a:pt x="11365781" y="8277356"/>
                </a:lnTo>
                <a:lnTo>
                  <a:pt x="11270563" y="8273404"/>
                </a:lnTo>
                <a:lnTo>
                  <a:pt x="11174890" y="8280595"/>
                </a:lnTo>
                <a:lnTo>
                  <a:pt x="10596611" y="8290078"/>
                </a:lnTo>
                <a:lnTo>
                  <a:pt x="10478499" y="8296337"/>
                </a:lnTo>
                <a:lnTo>
                  <a:pt x="10360834" y="8291453"/>
                </a:lnTo>
                <a:lnTo>
                  <a:pt x="10242692" y="8297711"/>
                </a:lnTo>
                <a:lnTo>
                  <a:pt x="10066141" y="8290384"/>
                </a:lnTo>
                <a:lnTo>
                  <a:pt x="10006819" y="8299083"/>
                </a:lnTo>
                <a:lnTo>
                  <a:pt x="8261811" y="8226663"/>
                </a:lnTo>
                <a:lnTo>
                  <a:pt x="8140868" y="8232804"/>
                </a:lnTo>
                <a:lnTo>
                  <a:pt x="7658996" y="8212806"/>
                </a:lnTo>
                <a:lnTo>
                  <a:pt x="7452839" y="8215411"/>
                </a:lnTo>
                <a:lnTo>
                  <a:pt x="7111768" y="8201256"/>
                </a:lnTo>
                <a:lnTo>
                  <a:pt x="6770188" y="8198241"/>
                </a:lnTo>
                <a:lnTo>
                  <a:pt x="6343896" y="8180549"/>
                </a:lnTo>
                <a:lnTo>
                  <a:pt x="6258206" y="8188154"/>
                </a:lnTo>
                <a:lnTo>
                  <a:pt x="6087798" y="8181081"/>
                </a:lnTo>
                <a:lnTo>
                  <a:pt x="5830939" y="8203904"/>
                </a:lnTo>
                <a:lnTo>
                  <a:pt x="3624696" y="8380201"/>
                </a:lnTo>
                <a:lnTo>
                  <a:pt x="3482067" y="8396604"/>
                </a:lnTo>
                <a:lnTo>
                  <a:pt x="3433097" y="8394571"/>
                </a:lnTo>
                <a:lnTo>
                  <a:pt x="3285114" y="8421912"/>
                </a:lnTo>
                <a:lnTo>
                  <a:pt x="3236354" y="8419889"/>
                </a:lnTo>
                <a:lnTo>
                  <a:pt x="3039991" y="8456383"/>
                </a:lnTo>
                <a:lnTo>
                  <a:pt x="2991493" y="8454370"/>
                </a:lnTo>
                <a:lnTo>
                  <a:pt x="2553224" y="8536629"/>
                </a:lnTo>
                <a:lnTo>
                  <a:pt x="2442158" y="8565502"/>
                </a:lnTo>
                <a:lnTo>
                  <a:pt x="2404897" y="8563955"/>
                </a:lnTo>
                <a:lnTo>
                  <a:pt x="2327889" y="8583081"/>
                </a:lnTo>
              </a:path>
              <a:path w="18110200" h="8591550">
                <a:moveTo>
                  <a:pt x="14662113" y="289082"/>
                </a:moveTo>
                <a:lnTo>
                  <a:pt x="12693362" y="207377"/>
                </a:lnTo>
                <a:lnTo>
                  <a:pt x="12838082" y="202222"/>
                </a:lnTo>
                <a:lnTo>
                  <a:pt x="14000699" y="250472"/>
                </a:lnTo>
                <a:lnTo>
                  <a:pt x="14662113" y="289082"/>
                </a:lnTo>
              </a:path>
              <a:path w="18110200" h="8591550">
                <a:moveTo>
                  <a:pt x="15353938" y="328955"/>
                </a:moveTo>
                <a:lnTo>
                  <a:pt x="12260313" y="200565"/>
                </a:lnTo>
                <a:lnTo>
                  <a:pt x="12332848" y="192415"/>
                </a:lnTo>
                <a:lnTo>
                  <a:pt x="15123575" y="308234"/>
                </a:lnTo>
                <a:lnTo>
                  <a:pt x="15353938" y="328955"/>
                </a:lnTo>
              </a:path>
              <a:path w="18110200" h="8591550">
                <a:moveTo>
                  <a:pt x="2251591" y="8591075"/>
                </a:moveTo>
                <a:lnTo>
                  <a:pt x="1910655" y="8576926"/>
                </a:lnTo>
                <a:lnTo>
                  <a:pt x="1885864" y="8564736"/>
                </a:lnTo>
                <a:lnTo>
                  <a:pt x="2289587" y="8581491"/>
                </a:lnTo>
                <a:lnTo>
                  <a:pt x="2251591" y="8591075"/>
                </a:lnTo>
              </a:path>
            </a:pathLst>
          </a:custGeom>
          <a:solidFill>
            <a:srgbClr val="FFFFFF"/>
          </a:solidFill>
        </p:spPr>
        <p:txBody>
          <a:bodyPr wrap="square" lIns="0" tIns="0" rIns="0" bIns="0" rtlCol="0"/>
          <a:lstStyle/>
          <a:p>
            <a:endParaRPr sz="1200"/>
          </a:p>
        </p:txBody>
      </p:sp>
      <p:sp>
        <p:nvSpPr>
          <p:cNvPr id="3" name="object 3"/>
          <p:cNvSpPr/>
          <p:nvPr/>
        </p:nvSpPr>
        <p:spPr>
          <a:xfrm>
            <a:off x="10366732" y="3638431"/>
            <a:ext cx="1822449" cy="3168649"/>
          </a:xfrm>
          <a:prstGeom prst="rect">
            <a:avLst/>
          </a:prstGeom>
          <a:blipFill>
            <a:blip r:embed="rId3" cstate="print"/>
            <a:stretch>
              <a:fillRect/>
            </a:stretch>
          </a:blipFill>
        </p:spPr>
        <p:txBody>
          <a:bodyPr wrap="square" lIns="0" tIns="0" rIns="0" bIns="0" rtlCol="0"/>
          <a:lstStyle/>
          <a:p>
            <a:endParaRPr sz="1200"/>
          </a:p>
        </p:txBody>
      </p:sp>
      <p:sp>
        <p:nvSpPr>
          <p:cNvPr id="4" name="object 4"/>
          <p:cNvSpPr/>
          <p:nvPr/>
        </p:nvSpPr>
        <p:spPr>
          <a:xfrm>
            <a:off x="244632" y="1848914"/>
            <a:ext cx="882649" cy="952499"/>
          </a:xfrm>
          <a:prstGeom prst="rect">
            <a:avLst/>
          </a:prstGeom>
          <a:blipFill>
            <a:blip r:embed="rId4" cstate="print"/>
            <a:stretch>
              <a:fillRect/>
            </a:stretch>
          </a:blipFill>
        </p:spPr>
        <p:txBody>
          <a:bodyPr wrap="square" lIns="0" tIns="0" rIns="0" bIns="0" rtlCol="0"/>
          <a:lstStyle/>
          <a:p>
            <a:endParaRPr sz="1200"/>
          </a:p>
        </p:txBody>
      </p:sp>
      <p:sp>
        <p:nvSpPr>
          <p:cNvPr id="5" name="object 5"/>
          <p:cNvSpPr/>
          <p:nvPr/>
        </p:nvSpPr>
        <p:spPr>
          <a:xfrm>
            <a:off x="203383" y="4093642"/>
            <a:ext cx="1695449" cy="2254249"/>
          </a:xfrm>
          <a:prstGeom prst="rect">
            <a:avLst/>
          </a:prstGeom>
          <a:blipFill>
            <a:blip r:embed="rId5" cstate="print"/>
            <a:stretch>
              <a:fillRect/>
            </a:stretch>
          </a:blipFill>
        </p:spPr>
        <p:txBody>
          <a:bodyPr wrap="square" lIns="0" tIns="0" rIns="0" bIns="0" rtlCol="0"/>
          <a:lstStyle/>
          <a:p>
            <a:endParaRPr sz="1200"/>
          </a:p>
        </p:txBody>
      </p:sp>
      <p:sp>
        <p:nvSpPr>
          <p:cNvPr id="6" name="object 6"/>
          <p:cNvSpPr/>
          <p:nvPr/>
        </p:nvSpPr>
        <p:spPr>
          <a:xfrm>
            <a:off x="10569466" y="0"/>
            <a:ext cx="1622534" cy="1647493"/>
          </a:xfrm>
          <a:prstGeom prst="rect">
            <a:avLst/>
          </a:prstGeom>
          <a:blipFill>
            <a:blip r:embed="rId6" cstate="print"/>
            <a:stretch>
              <a:fillRect/>
            </a:stretch>
          </a:blipFill>
        </p:spPr>
        <p:txBody>
          <a:bodyPr wrap="square" lIns="0" tIns="0" rIns="0" bIns="0" rtlCol="0"/>
          <a:lstStyle/>
          <a:p>
            <a:endParaRPr sz="1200"/>
          </a:p>
        </p:txBody>
      </p:sp>
      <p:sp>
        <p:nvSpPr>
          <p:cNvPr id="7" name="object 7"/>
          <p:cNvSpPr txBox="1"/>
          <p:nvPr/>
        </p:nvSpPr>
        <p:spPr>
          <a:xfrm>
            <a:off x="1189180" y="2036144"/>
            <a:ext cx="10088033" cy="3331681"/>
          </a:xfrm>
          <a:prstGeom prst="rect">
            <a:avLst/>
          </a:prstGeom>
        </p:spPr>
        <p:txBody>
          <a:bodyPr vert="horz" wrap="square" lIns="0" tIns="0" rIns="0" bIns="0" rtlCol="0">
            <a:spAutoFit/>
          </a:bodyPr>
          <a:lstStyle/>
          <a:p>
            <a:pPr marL="11431" marR="6350" indent="62233" algn="ctr">
              <a:lnSpc>
                <a:spcPct val="116100"/>
              </a:lnSpc>
            </a:pPr>
            <a:r>
              <a:rPr sz="2333" spc="-80" dirty="0">
                <a:solidFill>
                  <a:srgbClr val="0C4653"/>
                </a:solidFill>
                <a:latin typeface="Arial Narrow"/>
                <a:cs typeface="Arial Narrow"/>
              </a:rPr>
              <a:t>P</a:t>
            </a:r>
            <a:r>
              <a:rPr sz="2333" spc="47" dirty="0">
                <a:solidFill>
                  <a:srgbClr val="0C4653"/>
                </a:solidFill>
                <a:latin typeface="Arial Narrow"/>
                <a:cs typeface="Arial Narrow"/>
              </a:rPr>
              <a:t>o</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3" dirty="0">
                <a:solidFill>
                  <a:srgbClr val="0C4653"/>
                </a:solidFill>
                <a:latin typeface="Arial Narrow"/>
                <a:cs typeface="Arial Narrow"/>
              </a:rPr>
              <a:t>v</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43" dirty="0">
                <a:solidFill>
                  <a:srgbClr val="0C4653"/>
                </a:solidFill>
                <a:latin typeface="Arial Narrow"/>
                <a:cs typeface="Arial Narrow"/>
              </a:rPr>
              <a:t> </a:t>
            </a:r>
            <a:r>
              <a:rPr sz="2333" spc="-110" dirty="0">
                <a:solidFill>
                  <a:srgbClr val="0C4653"/>
                </a:solidFill>
                <a:latin typeface="Arial Narrow"/>
                <a:cs typeface="Arial Narrow"/>
              </a:rPr>
              <a:t>O</a:t>
            </a:r>
            <a:r>
              <a:rPr sz="2333" spc="120" dirty="0">
                <a:solidFill>
                  <a:srgbClr val="0C4653"/>
                </a:solidFill>
                <a:latin typeface="Arial Narrow"/>
                <a:cs typeface="Arial Narrow"/>
              </a:rPr>
              <a:t>r</a:t>
            </a:r>
            <a:r>
              <a:rPr sz="2333" spc="37" dirty="0">
                <a:solidFill>
                  <a:srgbClr val="0C4653"/>
                </a:solidFill>
                <a:latin typeface="Arial Narrow"/>
                <a:cs typeface="Arial Narrow"/>
              </a:rPr>
              <a:t>g</a:t>
            </a:r>
            <a:r>
              <a:rPr sz="2333" spc="-57" dirty="0">
                <a:solidFill>
                  <a:srgbClr val="0C4653"/>
                </a:solidFill>
                <a:latin typeface="Arial Narrow"/>
                <a:cs typeface="Arial Narrow"/>
              </a:rPr>
              <a:t>a</a:t>
            </a:r>
            <a:r>
              <a:rPr sz="2333" spc="37" dirty="0">
                <a:solidFill>
                  <a:srgbClr val="0C4653"/>
                </a:solidFill>
                <a:latin typeface="Arial Narrow"/>
                <a:cs typeface="Arial Narrow"/>
              </a:rPr>
              <a:t>n</a:t>
            </a:r>
            <a:r>
              <a:rPr sz="2333" spc="70" dirty="0">
                <a:solidFill>
                  <a:srgbClr val="0C4653"/>
                </a:solidFill>
                <a:latin typeface="Arial Narrow"/>
                <a:cs typeface="Arial Narrow"/>
              </a:rPr>
              <a:t>i</a:t>
            </a:r>
            <a:r>
              <a:rPr sz="2333" spc="-150" dirty="0">
                <a:solidFill>
                  <a:srgbClr val="0C4653"/>
                </a:solidFill>
                <a:latin typeface="Arial Narrow"/>
                <a:cs typeface="Arial Narrow"/>
              </a:rPr>
              <a:t>z</a:t>
            </a:r>
            <a:r>
              <a:rPr sz="2333" spc="-57" dirty="0">
                <a:solidFill>
                  <a:srgbClr val="0C4653"/>
                </a:solidFill>
                <a:latin typeface="Arial Narrow"/>
                <a:cs typeface="Arial Narrow"/>
              </a:rPr>
              <a:t>a</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27" dirty="0">
                <a:solidFill>
                  <a:srgbClr val="0C4653"/>
                </a:solidFill>
                <a:latin typeface="Arial Narrow"/>
                <a:cs typeface="Arial Narrow"/>
              </a:rPr>
              <a:t>e</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60" dirty="0">
                <a:solidFill>
                  <a:srgbClr val="0C4653"/>
                </a:solidFill>
                <a:latin typeface="Arial Narrow"/>
                <a:cs typeface="Arial Narrow"/>
              </a:rPr>
              <a:t>N</a:t>
            </a:r>
            <a:r>
              <a:rPr sz="2333" spc="-57" dirty="0">
                <a:solidFill>
                  <a:srgbClr val="0C4653"/>
                </a:solidFill>
                <a:latin typeface="Arial Narrow"/>
                <a:cs typeface="Arial Narrow"/>
              </a:rPr>
              <a:t>a</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37" dirty="0">
                <a:solidFill>
                  <a:srgbClr val="0C4653"/>
                </a:solidFill>
                <a:latin typeface="Arial Narrow"/>
                <a:cs typeface="Arial Narrow"/>
              </a:rPr>
              <a:t>un</a:t>
            </a:r>
            <a:r>
              <a:rPr sz="2333" spc="70" dirty="0">
                <a:solidFill>
                  <a:srgbClr val="0C4653"/>
                </a:solidFill>
                <a:latin typeface="Arial Narrow"/>
                <a:cs typeface="Arial Narrow"/>
              </a:rPr>
              <a:t>il</a:t>
            </a:r>
            <a:r>
              <a:rPr sz="2333" spc="47" dirty="0">
                <a:solidFill>
                  <a:srgbClr val="0C4653"/>
                </a:solidFill>
                <a:latin typeface="Arial Narrow"/>
                <a:cs typeface="Arial Narrow"/>
              </a:rPr>
              <a:t>o</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60" dirty="0">
                <a:solidFill>
                  <a:srgbClr val="0C4653"/>
                </a:solidFill>
                <a:latin typeface="Arial Narrow"/>
                <a:cs typeface="Arial Narrow"/>
              </a:rPr>
              <a:t>U</a:t>
            </a:r>
            <a:r>
              <a:rPr sz="2333" spc="37" dirty="0">
                <a:solidFill>
                  <a:srgbClr val="0C4653"/>
                </a:solidFill>
                <a:latin typeface="Arial Narrow"/>
                <a:cs typeface="Arial Narrow"/>
              </a:rPr>
              <a:t>n</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93" dirty="0">
                <a:solidFill>
                  <a:srgbClr val="0C4653"/>
                </a:solidFill>
                <a:latin typeface="Arial Narrow"/>
                <a:cs typeface="Arial Narrow"/>
              </a:rPr>
              <a:t>A</a:t>
            </a:r>
            <a:r>
              <a:rPr sz="2333" spc="70" dirty="0">
                <a:solidFill>
                  <a:srgbClr val="0C4653"/>
                </a:solidFill>
                <a:latin typeface="Arial Narrow"/>
                <a:cs typeface="Arial Narrow"/>
              </a:rPr>
              <a:t>li</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93" dirty="0">
                <a:solidFill>
                  <a:srgbClr val="0C4653"/>
                </a:solidFill>
                <a:latin typeface="Arial Narrow"/>
                <a:cs typeface="Arial Narrow"/>
              </a:rPr>
              <a:t>A</a:t>
            </a:r>
            <a:r>
              <a:rPr sz="2333" spc="37" dirty="0">
                <a:solidFill>
                  <a:srgbClr val="0C4653"/>
                </a:solidFill>
                <a:latin typeface="Arial Narrow"/>
                <a:cs typeface="Arial Narrow"/>
              </a:rPr>
              <a:t>g</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157" dirty="0">
                <a:solidFill>
                  <a:srgbClr val="0C4653"/>
                </a:solidFill>
                <a:latin typeface="Arial Narrow"/>
                <a:cs typeface="Arial Narrow"/>
              </a:rPr>
              <a:t>t</a:t>
            </a:r>
            <a:r>
              <a:rPr sz="2333" spc="37" dirty="0">
                <a:solidFill>
                  <a:srgbClr val="0C4653"/>
                </a:solidFill>
                <a:latin typeface="Arial Narrow"/>
                <a:cs typeface="Arial Narrow"/>
              </a:rPr>
              <a:t>u</a:t>
            </a:r>
            <a:r>
              <a:rPr sz="2333" spc="120" dirty="0">
                <a:solidFill>
                  <a:srgbClr val="0C4653"/>
                </a:solidFill>
                <a:latin typeface="Arial Narrow"/>
                <a:cs typeface="Arial Narrow"/>
              </a:rPr>
              <a:t>r</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60" dirty="0">
                <a:solidFill>
                  <a:srgbClr val="0C4653"/>
                </a:solidFill>
                <a:latin typeface="Arial Narrow"/>
                <a:cs typeface="Arial Narrow"/>
              </a:rPr>
              <a:t>(</a:t>
            </a:r>
            <a:r>
              <a:rPr sz="2333" spc="-180" dirty="0">
                <a:solidFill>
                  <a:srgbClr val="0C4653"/>
                </a:solidFill>
                <a:latin typeface="Arial Narrow"/>
                <a:cs typeface="Arial Narrow"/>
              </a:rPr>
              <a:t>F</a:t>
            </a:r>
            <a:r>
              <a:rPr sz="2333" spc="-103" dirty="0">
                <a:solidFill>
                  <a:srgbClr val="0C4653"/>
                </a:solidFill>
                <a:latin typeface="Arial Narrow"/>
                <a:cs typeface="Arial Narrow"/>
              </a:rPr>
              <a:t>AO</a:t>
            </a:r>
            <a:r>
              <a:rPr sz="2333" spc="-60" dirty="0">
                <a:solidFill>
                  <a:srgbClr val="0C4653"/>
                </a:solidFill>
                <a:latin typeface="Arial Narrow"/>
                <a:cs typeface="Arial Narrow"/>
              </a:rPr>
              <a:t>)</a:t>
            </a:r>
            <a:r>
              <a:rPr sz="2333" spc="-177" dirty="0">
                <a:solidFill>
                  <a:srgbClr val="0C4653"/>
                </a:solidFill>
                <a:latin typeface="Arial Narrow"/>
                <a:cs typeface="Arial Narrow"/>
              </a:rPr>
              <a:t>,</a:t>
            </a:r>
            <a:r>
              <a:rPr sz="2333" spc="-43" dirty="0">
                <a:solidFill>
                  <a:srgbClr val="0C4653"/>
                </a:solidFill>
                <a:latin typeface="Arial Narrow"/>
                <a:cs typeface="Arial Narrow"/>
              </a:rPr>
              <a:t> </a:t>
            </a:r>
            <a:r>
              <a:rPr sz="2333" spc="-63" dirty="0">
                <a:solidFill>
                  <a:srgbClr val="0C4653"/>
                </a:solidFill>
                <a:latin typeface="Arial Narrow"/>
                <a:cs typeface="Arial Narrow"/>
              </a:rPr>
              <a:t>s</a:t>
            </a:r>
            <a:r>
              <a:rPr sz="2333" spc="133" dirty="0">
                <a:solidFill>
                  <a:srgbClr val="0C4653"/>
                </a:solidFill>
                <a:latin typeface="Arial Narrow"/>
                <a:cs typeface="Arial Narrow"/>
              </a:rPr>
              <a:t>-</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120" dirty="0">
                <a:solidFill>
                  <a:srgbClr val="0C4653"/>
                </a:solidFill>
                <a:latin typeface="Arial Narrow"/>
                <a:cs typeface="Arial Narrow"/>
              </a:rPr>
              <a:t>r</a:t>
            </a:r>
            <a:r>
              <a:rPr sz="2333" spc="-57" dirty="0">
                <a:solidFill>
                  <a:srgbClr val="0C4653"/>
                </a:solidFill>
                <a:latin typeface="Arial Narrow"/>
                <a:cs typeface="Arial Narrow"/>
              </a:rPr>
              <a:t>a</a:t>
            </a:r>
            <a:r>
              <a:rPr sz="2333" spc="37" dirty="0">
                <a:solidFill>
                  <a:srgbClr val="0C4653"/>
                </a:solidFill>
                <a:latin typeface="Arial Narrow"/>
                <a:cs typeface="Arial Narrow"/>
              </a:rPr>
              <a:t>p</a:t>
            </a:r>
            <a:r>
              <a:rPr sz="2333" spc="47" dirty="0">
                <a:solidFill>
                  <a:srgbClr val="0C4653"/>
                </a:solidFill>
                <a:latin typeface="Arial Narrow"/>
                <a:cs typeface="Arial Narrow"/>
              </a:rPr>
              <a:t>o</a:t>
            </a:r>
            <a:r>
              <a:rPr sz="2333" spc="120" dirty="0">
                <a:solidFill>
                  <a:srgbClr val="0C4653"/>
                </a:solidFill>
                <a:latin typeface="Arial Narrow"/>
                <a:cs typeface="Arial Narrow"/>
              </a:rPr>
              <a:t>r</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 </a:t>
            </a:r>
            <a:r>
              <a:rPr sz="2333" spc="-43" dirty="0">
                <a:solidFill>
                  <a:srgbClr val="0C4653"/>
                </a:solidFill>
                <a:latin typeface="Arial Narrow"/>
                <a:cs typeface="Arial Narrow"/>
              </a:rPr>
              <a:t>c</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47" dirty="0">
                <a:solidFill>
                  <a:srgbClr val="0C4653"/>
                </a:solidFill>
                <a:latin typeface="Arial Narrow"/>
                <a:cs typeface="Arial Narrow"/>
              </a:rPr>
              <a:t>o</a:t>
            </a:r>
            <a:r>
              <a:rPr sz="2333" spc="37" dirty="0">
                <a:solidFill>
                  <a:srgbClr val="0C4653"/>
                </a:solidFill>
                <a:latin typeface="Arial Narrow"/>
                <a:cs typeface="Arial Narrow"/>
              </a:rPr>
              <a:t>du</a:t>
            </a:r>
            <a:r>
              <a:rPr sz="2333" spc="-43" dirty="0">
                <a:solidFill>
                  <a:srgbClr val="0C4653"/>
                </a:solidFill>
                <a:latin typeface="Arial Narrow"/>
                <a:cs typeface="Arial Narrow"/>
              </a:rPr>
              <a:t>c</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g</a:t>
            </a:r>
            <a:r>
              <a:rPr sz="2333" spc="70" dirty="0">
                <a:solidFill>
                  <a:srgbClr val="0C4653"/>
                </a:solidFill>
                <a:latin typeface="Arial Narrow"/>
                <a:cs typeface="Arial Narrow"/>
              </a:rPr>
              <a:t>l</a:t>
            </a:r>
            <a:r>
              <a:rPr sz="2333" spc="47" dirty="0">
                <a:solidFill>
                  <a:srgbClr val="0C4653"/>
                </a:solidFill>
                <a:latin typeface="Arial Narrow"/>
                <a:cs typeface="Arial Narrow"/>
              </a:rPr>
              <a:t>o</a:t>
            </a:r>
            <a:r>
              <a:rPr sz="2333" spc="37" dirty="0">
                <a:solidFill>
                  <a:srgbClr val="0C4653"/>
                </a:solidFill>
                <a:latin typeface="Arial Narrow"/>
                <a:cs typeface="Arial Narrow"/>
              </a:rPr>
              <a:t>b</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120" dirty="0">
                <a:solidFill>
                  <a:srgbClr val="0C4653"/>
                </a:solidFill>
                <a:latin typeface="Arial Narrow"/>
                <a:cs typeface="Arial Narrow"/>
              </a:rPr>
              <a:t>r</a:t>
            </a:r>
            <a:r>
              <a:rPr sz="2333" spc="37" dirty="0">
                <a:solidFill>
                  <a:srgbClr val="0C4653"/>
                </a:solidFill>
                <a:latin typeface="Arial Narrow"/>
                <a:cs typeface="Arial Narrow"/>
              </a:rPr>
              <a:t>u</a:t>
            </a:r>
            <a:r>
              <a:rPr sz="2333" spc="-43" dirty="0">
                <a:solidFill>
                  <a:srgbClr val="0C4653"/>
                </a:solidFill>
                <a:latin typeface="Arial Narrow"/>
                <a:cs typeface="Arial Narrow"/>
              </a:rPr>
              <a:t>c</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0" dirty="0">
                <a:solidFill>
                  <a:srgbClr val="0C4653"/>
                </a:solidFill>
                <a:latin typeface="Arial Narrow"/>
                <a:cs typeface="Arial Narrow"/>
              </a:rPr>
              <a:t>(</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63" dirty="0">
                <a:solidFill>
                  <a:srgbClr val="0C4653"/>
                </a:solidFill>
                <a:latin typeface="Arial Narrow"/>
                <a:cs typeface="Arial Narrow"/>
              </a:rPr>
              <a:t>ș</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177" dirty="0">
                <a:solidFill>
                  <a:srgbClr val="0C4653"/>
                </a:solidFill>
                <a:latin typeface="Arial Narrow"/>
                <a:cs typeface="Arial Narrow"/>
              </a:rPr>
              <a:t>,</a:t>
            </a:r>
            <a:r>
              <a:rPr sz="2333" spc="-43" dirty="0">
                <a:solidFill>
                  <a:srgbClr val="0C4653"/>
                </a:solidFill>
                <a:latin typeface="Arial Narrow"/>
                <a:cs typeface="Arial Narrow"/>
              </a:rPr>
              <a:t> </a:t>
            </a:r>
            <a:r>
              <a:rPr sz="2333" spc="60" dirty="0">
                <a:solidFill>
                  <a:srgbClr val="0C4653"/>
                </a:solidFill>
                <a:latin typeface="Arial Narrow"/>
                <a:cs typeface="Arial Narrow"/>
              </a:rPr>
              <a:t>mo</a:t>
            </a:r>
            <a:r>
              <a:rPr sz="2333" spc="70" dirty="0">
                <a:solidFill>
                  <a:srgbClr val="0C4653"/>
                </a:solidFill>
                <a:latin typeface="Arial Narrow"/>
                <a:cs typeface="Arial Narrow"/>
              </a:rPr>
              <a:t>l</a:t>
            </a:r>
            <a:r>
              <a:rPr sz="2333" spc="37" dirty="0">
                <a:solidFill>
                  <a:srgbClr val="0C4653"/>
                </a:solidFill>
                <a:latin typeface="Arial Narrow"/>
                <a:cs typeface="Arial Narrow"/>
              </a:rPr>
              <a:t>u</a:t>
            </a:r>
            <a:r>
              <a:rPr sz="2333" spc="-63" dirty="0">
                <a:solidFill>
                  <a:srgbClr val="0C4653"/>
                </a:solidFill>
                <a:latin typeface="Arial Narrow"/>
                <a:cs typeface="Arial Narrow"/>
              </a:rPr>
              <a:t>ș</a:t>
            </a:r>
            <a:r>
              <a:rPr sz="2333" spc="157" dirty="0">
                <a:solidFill>
                  <a:srgbClr val="0C4653"/>
                </a:solidFill>
                <a:latin typeface="Arial Narrow"/>
                <a:cs typeface="Arial Narrow"/>
              </a:rPr>
              <a:t>t</a:t>
            </a:r>
            <a:r>
              <a:rPr sz="2333" spc="27" dirty="0">
                <a:solidFill>
                  <a:srgbClr val="0C4653"/>
                </a:solidFill>
                <a:latin typeface="Arial Narrow"/>
                <a:cs typeface="Arial Narrow"/>
              </a:rPr>
              <a:t>e</a:t>
            </a:r>
            <a:r>
              <a:rPr sz="2333" spc="-177" dirty="0">
                <a:solidFill>
                  <a:srgbClr val="0C4653"/>
                </a:solidFill>
                <a:latin typeface="Arial Narrow"/>
                <a:cs typeface="Arial Narrow"/>
              </a:rPr>
              <a:t>,</a:t>
            </a:r>
            <a:r>
              <a:rPr sz="2333" spc="-43" dirty="0">
                <a:solidFill>
                  <a:srgbClr val="0C4653"/>
                </a:solidFill>
                <a:latin typeface="Arial Narrow"/>
                <a:cs typeface="Arial Narrow"/>
              </a:rPr>
              <a:t> c</a:t>
            </a:r>
            <a:r>
              <a:rPr sz="2333" spc="120" dirty="0">
                <a:solidFill>
                  <a:srgbClr val="0C4653"/>
                </a:solidFill>
                <a:latin typeface="Arial Narrow"/>
                <a:cs typeface="Arial Narrow"/>
              </a:rPr>
              <a:t>r</a:t>
            </a:r>
            <a:r>
              <a:rPr sz="2333" spc="37" dirty="0">
                <a:solidFill>
                  <a:srgbClr val="0C4653"/>
                </a:solidFill>
                <a:latin typeface="Arial Narrow"/>
                <a:cs typeface="Arial Narrow"/>
              </a:rPr>
              <a:t>u</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27" dirty="0">
                <a:solidFill>
                  <a:srgbClr val="0C4653"/>
                </a:solidFill>
                <a:latin typeface="Arial Narrow"/>
                <a:cs typeface="Arial Narrow"/>
              </a:rPr>
              <a:t>e</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37" dirty="0">
                <a:solidFill>
                  <a:srgbClr val="0C4653"/>
                </a:solidFill>
                <a:latin typeface="Arial Narrow"/>
                <a:cs typeface="Arial Narrow"/>
              </a:rPr>
              <a:t>n</a:t>
            </a:r>
            <a:r>
              <a:rPr sz="2333" spc="70" dirty="0">
                <a:solidFill>
                  <a:srgbClr val="0C4653"/>
                </a:solidFill>
                <a:latin typeface="Arial Narrow"/>
                <a:cs typeface="Arial Narrow"/>
              </a:rPr>
              <a:t>i</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3" dirty="0">
                <a:solidFill>
                  <a:srgbClr val="0C4653"/>
                </a:solidFill>
                <a:latin typeface="Arial Narrow"/>
                <a:cs typeface="Arial Narrow"/>
              </a:rPr>
              <a:t>v</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27" dirty="0">
                <a:solidFill>
                  <a:srgbClr val="0C4653"/>
                </a:solidFill>
                <a:latin typeface="Arial Narrow"/>
                <a:cs typeface="Arial Narrow"/>
              </a:rPr>
              <a:t>e</a:t>
            </a:r>
            <a:r>
              <a:rPr sz="2333" spc="-60" dirty="0">
                <a:solidFill>
                  <a:srgbClr val="0C4653"/>
                </a:solidFill>
                <a:latin typeface="Arial Narrow"/>
                <a:cs typeface="Arial Narrow"/>
              </a:rPr>
              <a:t>)</a:t>
            </a:r>
            <a:r>
              <a:rPr sz="2333" spc="-43" dirty="0">
                <a:solidFill>
                  <a:srgbClr val="0C4653"/>
                </a:solidFill>
                <a:latin typeface="Arial Narrow"/>
                <a:cs typeface="Arial Narrow"/>
              </a:rPr>
              <a:t> </a:t>
            </a:r>
            <a:r>
              <a:rPr sz="2333" spc="-53" dirty="0">
                <a:solidFill>
                  <a:srgbClr val="0C4653"/>
                </a:solidFill>
                <a:latin typeface="Arial Narrow"/>
                <a:cs typeface="Arial Narrow"/>
              </a:rPr>
              <a:t>a</a:t>
            </a:r>
            <a:r>
              <a:rPr sz="2333" spc="-27" dirty="0">
                <a:solidFill>
                  <a:srgbClr val="0C4653"/>
                </a:solidFill>
                <a:latin typeface="Arial Narrow"/>
                <a:cs typeface="Arial Narrow"/>
              </a:rPr>
              <a:t> </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60" dirty="0">
                <a:solidFill>
                  <a:srgbClr val="0C4653"/>
                </a:solidFill>
                <a:latin typeface="Arial Narrow"/>
                <a:cs typeface="Arial Narrow"/>
              </a:rPr>
              <a:t>s</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47" dirty="0">
                <a:solidFill>
                  <a:srgbClr val="0C4653"/>
                </a:solidFill>
                <a:latin typeface="Arial Narrow"/>
                <a:cs typeface="Arial Narrow"/>
              </a:rPr>
              <a:t>o</a:t>
            </a:r>
            <a:r>
              <a:rPr sz="2333" spc="-57" dirty="0">
                <a:solidFill>
                  <a:srgbClr val="0C4653"/>
                </a:solidFill>
                <a:latin typeface="Arial Narrow"/>
                <a:cs typeface="Arial Narrow"/>
              </a:rPr>
              <a:t>a</a:t>
            </a:r>
            <a:r>
              <a:rPr sz="2333" spc="37" dirty="0">
                <a:solidFill>
                  <a:srgbClr val="0C4653"/>
                </a:solidFill>
                <a:latin typeface="Arial Narrow"/>
                <a:cs typeface="Arial Narrow"/>
              </a:rPr>
              <a:t>p</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90" dirty="0">
                <a:solidFill>
                  <a:srgbClr val="0C4653"/>
                </a:solidFill>
                <a:latin typeface="Arial Narrow"/>
                <a:cs typeface="Arial Narrow"/>
              </a:rPr>
              <a:t>17</a:t>
            </a:r>
            <a:r>
              <a:rPr sz="2333" spc="93" dirty="0">
                <a:solidFill>
                  <a:srgbClr val="0C4653"/>
                </a:solidFill>
                <a:latin typeface="Arial Narrow"/>
                <a:cs typeface="Arial Narrow"/>
              </a:rPr>
              <a:t>5</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70" dirty="0">
                <a:solidFill>
                  <a:srgbClr val="0C4653"/>
                </a:solidFill>
                <a:latin typeface="Arial Narrow"/>
                <a:cs typeface="Arial Narrow"/>
              </a:rPr>
              <a:t>ili</a:t>
            </a:r>
            <a:r>
              <a:rPr sz="2333" spc="47" dirty="0">
                <a:solidFill>
                  <a:srgbClr val="0C4653"/>
                </a:solidFill>
                <a:latin typeface="Arial Narrow"/>
                <a:cs typeface="Arial Narrow"/>
              </a:rPr>
              <a:t>o</a:t>
            </a:r>
            <a:r>
              <a:rPr sz="2333" spc="-57" dirty="0">
                <a:solidFill>
                  <a:srgbClr val="0C4653"/>
                </a:solidFill>
                <a:latin typeface="Arial Narrow"/>
                <a:cs typeface="Arial Narrow"/>
              </a:rPr>
              <a:t>a</a:t>
            </a:r>
            <a:r>
              <a:rPr sz="2333" spc="37" dirty="0">
                <a:solidFill>
                  <a:srgbClr val="0C4653"/>
                </a:solidFill>
                <a:latin typeface="Arial Narrow"/>
                <a:cs typeface="Arial Narrow"/>
              </a:rPr>
              <a:t>n</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57" dirty="0">
                <a:solidFill>
                  <a:srgbClr val="0C4653"/>
                </a:solidFill>
                <a:latin typeface="Arial Narrow"/>
                <a:cs typeface="Arial Narrow"/>
              </a:rPr>
              <a:t>t</a:t>
            </a:r>
            <a:r>
              <a:rPr sz="2333" spc="47" dirty="0">
                <a:solidFill>
                  <a:srgbClr val="0C4653"/>
                </a:solidFill>
                <a:latin typeface="Arial Narrow"/>
                <a:cs typeface="Arial Narrow"/>
              </a:rPr>
              <a:t>o</a:t>
            </a:r>
            <a:r>
              <a:rPr sz="2333" spc="37" dirty="0">
                <a:solidFill>
                  <a:srgbClr val="0C4653"/>
                </a:solidFill>
                <a:latin typeface="Arial Narrow"/>
                <a:cs typeface="Arial Narrow"/>
              </a:rPr>
              <a:t>n</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40" dirty="0">
                <a:solidFill>
                  <a:srgbClr val="0C4653"/>
                </a:solidFill>
                <a:latin typeface="Arial Narrow"/>
                <a:cs typeface="Arial Narrow"/>
              </a:rPr>
              <a:t>î</a:t>
            </a:r>
            <a:r>
              <a:rPr sz="2333" spc="40" dirty="0">
                <a:solidFill>
                  <a:srgbClr val="0C4653"/>
                </a:solidFill>
                <a:latin typeface="Arial Narrow"/>
                <a:cs typeface="Arial Narrow"/>
              </a:rPr>
              <a:t>n</a:t>
            </a:r>
            <a:r>
              <a:rPr sz="2333" spc="-43" dirty="0">
                <a:solidFill>
                  <a:srgbClr val="0C4653"/>
                </a:solidFill>
                <a:latin typeface="Arial Narrow"/>
                <a:cs typeface="Arial Narrow"/>
              </a:rPr>
              <a:t> </a:t>
            </a:r>
            <a:r>
              <a:rPr sz="2333" spc="90" dirty="0">
                <a:solidFill>
                  <a:srgbClr val="0C4653"/>
                </a:solidFill>
                <a:latin typeface="Arial Narrow"/>
                <a:cs typeface="Arial Narrow"/>
              </a:rPr>
              <a:t>2017</a:t>
            </a:r>
            <a:r>
              <a:rPr sz="2333" spc="-177" dirty="0">
                <a:solidFill>
                  <a:srgbClr val="0C4653"/>
                </a:solidFill>
                <a:latin typeface="Arial Narrow"/>
                <a:cs typeface="Arial Narrow"/>
              </a:rPr>
              <a:t>,</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70" dirty="0">
                <a:solidFill>
                  <a:srgbClr val="0C4653"/>
                </a:solidFill>
                <a:latin typeface="Arial Narrow"/>
                <a:cs typeface="Arial Narrow"/>
              </a:rPr>
              <a:t>i</a:t>
            </a:r>
            <a:r>
              <a:rPr sz="2333" spc="40" dirty="0">
                <a:solidFill>
                  <a:srgbClr val="0C4653"/>
                </a:solidFill>
                <a:latin typeface="Arial Narrow"/>
                <a:cs typeface="Arial Narrow"/>
              </a:rPr>
              <a:t>n</a:t>
            </a:r>
            <a:r>
              <a:rPr sz="2333" spc="-43" dirty="0">
                <a:solidFill>
                  <a:srgbClr val="0C4653"/>
                </a:solidFill>
                <a:latin typeface="Arial Narrow"/>
                <a:cs typeface="Arial Narrow"/>
              </a:rPr>
              <a:t> 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90" dirty="0">
                <a:solidFill>
                  <a:srgbClr val="0C4653"/>
                </a:solidFill>
                <a:latin typeface="Arial Narrow"/>
                <a:cs typeface="Arial Narrow"/>
              </a:rPr>
              <a:t>25</a:t>
            </a:r>
            <a:r>
              <a:rPr sz="2333" spc="-53" dirty="0">
                <a:solidFill>
                  <a:srgbClr val="0C4653"/>
                </a:solidFill>
                <a:latin typeface="Arial Narrow"/>
                <a:cs typeface="Arial Narrow"/>
              </a:rPr>
              <a:t>%</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j</a:t>
            </a:r>
            <a:r>
              <a:rPr sz="2333" spc="37" dirty="0">
                <a:solidFill>
                  <a:srgbClr val="0C4653"/>
                </a:solidFill>
                <a:latin typeface="Arial Narrow"/>
                <a:cs typeface="Arial Narrow"/>
              </a:rPr>
              <a:t>un</a:t>
            </a:r>
            <a:r>
              <a:rPr sz="2333" spc="-60" dirty="0">
                <a:solidFill>
                  <a:srgbClr val="0C4653"/>
                </a:solidFill>
                <a:latin typeface="Arial Narrow"/>
                <a:cs typeface="Arial Narrow"/>
              </a:rPr>
              <a:t>s</a:t>
            </a:r>
            <a:r>
              <a:rPr sz="2333" spc="-43" dirty="0">
                <a:solidFill>
                  <a:srgbClr val="0C4653"/>
                </a:solidFill>
                <a:latin typeface="Arial Narrow"/>
                <a:cs typeface="Arial Narrow"/>
              </a:rPr>
              <a:t> </a:t>
            </a:r>
            <a:r>
              <a:rPr sz="2333" spc="-63" dirty="0">
                <a:solidFill>
                  <a:srgbClr val="0C4653"/>
                </a:solidFill>
                <a:latin typeface="Arial Narrow"/>
                <a:cs typeface="Arial Narrow"/>
              </a:rPr>
              <a:t>s</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70" dirty="0">
                <a:solidFill>
                  <a:srgbClr val="0C4653"/>
                </a:solidFill>
                <a:latin typeface="Arial Narrow"/>
                <a:cs typeface="Arial Narrow"/>
              </a:rPr>
              <a:t>i</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63" dirty="0">
                <a:solidFill>
                  <a:srgbClr val="0C4653"/>
                </a:solidFill>
                <a:latin typeface="Arial Narrow"/>
                <a:cs typeface="Arial Narrow"/>
              </a:rPr>
              <a:t>s</a:t>
            </a:r>
            <a:r>
              <a:rPr sz="2333" spc="70" dirty="0">
                <a:solidFill>
                  <a:srgbClr val="0C4653"/>
                </a:solidFill>
                <a:latin typeface="Arial Narrow"/>
                <a:cs typeface="Arial Narrow"/>
              </a:rPr>
              <a:t>i</a:t>
            </a:r>
            <a:r>
              <a:rPr sz="2333" spc="37" dirty="0">
                <a:solidFill>
                  <a:srgbClr val="0C4653"/>
                </a:solidFill>
                <a:latin typeface="Arial Narrow"/>
                <a:cs typeface="Arial Narrow"/>
              </a:rPr>
              <a:t>p</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27" dirty="0">
                <a:solidFill>
                  <a:srgbClr val="0C4653"/>
                </a:solidFill>
                <a:latin typeface="Arial Narrow"/>
                <a:cs typeface="Arial Narrow"/>
              </a:rPr>
              <a:t>e</a:t>
            </a:r>
            <a:r>
              <a:rPr sz="2333" spc="-103" dirty="0">
                <a:solidFill>
                  <a:srgbClr val="0C4653"/>
                </a:solidFill>
                <a:latin typeface="Arial Narrow"/>
                <a:cs typeface="Arial Narrow"/>
              </a:rPr>
              <a:t>.</a:t>
            </a:r>
            <a:r>
              <a:rPr sz="2333" spc="-43" dirty="0">
                <a:solidFill>
                  <a:srgbClr val="0C4653"/>
                </a:solidFill>
                <a:latin typeface="Arial Narrow"/>
                <a:cs typeface="Arial Narrow"/>
              </a:rPr>
              <a:t> </a:t>
            </a:r>
            <a:r>
              <a:rPr sz="2333" dirty="0">
                <a:solidFill>
                  <a:srgbClr val="0C4653"/>
                </a:solidFill>
                <a:latin typeface="Arial Narrow"/>
                <a:cs typeface="Arial Narrow"/>
              </a:rPr>
              <a:t>Î</a:t>
            </a:r>
            <a:r>
              <a:rPr sz="2333" spc="40" dirty="0">
                <a:solidFill>
                  <a:srgbClr val="0C4653"/>
                </a:solidFill>
                <a:latin typeface="Arial Narrow"/>
                <a:cs typeface="Arial Narrow"/>
              </a:rPr>
              <a:t>n</a:t>
            </a:r>
            <a:r>
              <a:rPr sz="2333" spc="20" dirty="0">
                <a:solidFill>
                  <a:srgbClr val="0C4653"/>
                </a:solidFill>
                <a:latin typeface="Arial Narrow"/>
                <a:cs typeface="Arial Narrow"/>
              </a:rPr>
              <a:t> </a:t>
            </a:r>
            <a:r>
              <a:rPr sz="2333" spc="-63" dirty="0">
                <a:solidFill>
                  <a:srgbClr val="0C4653"/>
                </a:solidFill>
                <a:latin typeface="Arial Narrow"/>
                <a:cs typeface="Arial Narrow"/>
              </a:rPr>
              <a:t>s</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43" dirty="0">
                <a:solidFill>
                  <a:srgbClr val="0C4653"/>
                </a:solidFill>
                <a:latin typeface="Arial Narrow"/>
                <a:cs typeface="Arial Narrow"/>
              </a:rPr>
              <a:t>c</a:t>
            </a:r>
            <a:r>
              <a:rPr sz="2333" spc="70" dirty="0">
                <a:solidFill>
                  <a:srgbClr val="0C4653"/>
                </a:solidFill>
                <a:latin typeface="Arial Narrow"/>
                <a:cs typeface="Arial Narrow"/>
              </a:rPr>
              <a:t>i</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177" dirty="0">
                <a:solidFill>
                  <a:srgbClr val="0C4653"/>
                </a:solidFill>
                <a:latin typeface="Arial Narrow"/>
                <a:cs typeface="Arial Narrow"/>
              </a:rPr>
              <a:t>,</a:t>
            </a:r>
            <a:r>
              <a:rPr sz="2333" spc="-43" dirty="0">
                <a:solidFill>
                  <a:srgbClr val="0C4653"/>
                </a:solidFill>
                <a:latin typeface="Arial Narrow"/>
                <a:cs typeface="Arial Narrow"/>
              </a:rPr>
              <a:t> c</a:t>
            </a:r>
            <a:r>
              <a:rPr sz="2333" spc="120" dirty="0">
                <a:solidFill>
                  <a:srgbClr val="0C4653"/>
                </a:solidFill>
                <a:latin typeface="Arial Narrow"/>
                <a:cs typeface="Arial Narrow"/>
              </a:rPr>
              <a:t>r</a:t>
            </a:r>
            <a:r>
              <a:rPr sz="2333" spc="37" dirty="0">
                <a:solidFill>
                  <a:srgbClr val="0C4653"/>
                </a:solidFill>
                <a:latin typeface="Arial Narrow"/>
                <a:cs typeface="Arial Narrow"/>
              </a:rPr>
              <a:t>u</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27" dirty="0">
                <a:solidFill>
                  <a:srgbClr val="0C4653"/>
                </a:solidFill>
                <a:latin typeface="Arial Narrow"/>
                <a:cs typeface="Arial Narrow"/>
              </a:rPr>
              <a:t>ee</a:t>
            </a:r>
            <a:r>
              <a:rPr sz="2333" spc="70" dirty="0">
                <a:solidFill>
                  <a:srgbClr val="0C4653"/>
                </a:solidFill>
                <a:latin typeface="Arial Narrow"/>
                <a:cs typeface="Arial Narrow"/>
              </a:rPr>
              <a:t>l</a:t>
            </a:r>
            <a:r>
              <a:rPr sz="2333" spc="30" dirty="0">
                <a:solidFill>
                  <a:srgbClr val="0C4653"/>
                </a:solidFill>
                <a:latin typeface="Arial Narrow"/>
                <a:cs typeface="Arial Narrow"/>
              </a:rPr>
              <a:t>e</a:t>
            </a:r>
            <a:r>
              <a:rPr sz="2333" spc="-43" dirty="0">
                <a:solidFill>
                  <a:srgbClr val="0C4653"/>
                </a:solidFill>
                <a:latin typeface="Arial Narrow"/>
                <a:cs typeface="Arial Narrow"/>
              </a:rPr>
              <a:t> c</a:t>
            </a:r>
            <a:r>
              <a:rPr sz="2333" spc="37" dirty="0">
                <a:solidFill>
                  <a:srgbClr val="0C4653"/>
                </a:solidFill>
                <a:latin typeface="Arial Narrow"/>
                <a:cs typeface="Arial Narrow"/>
              </a:rPr>
              <a:t>up</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40" dirty="0">
                <a:solidFill>
                  <a:srgbClr val="0C4653"/>
                </a:solidFill>
                <a:latin typeface="Arial Narrow"/>
                <a:cs typeface="Arial Narrow"/>
              </a:rPr>
              <a:t>d</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47" dirty="0">
                <a:solidFill>
                  <a:srgbClr val="0C4653"/>
                </a:solidFill>
                <a:latin typeface="Arial Narrow"/>
                <a:cs typeface="Arial Narrow"/>
              </a:rPr>
              <a:t>o</a:t>
            </a:r>
            <a:r>
              <a:rPr sz="2333" spc="-3" dirty="0">
                <a:solidFill>
                  <a:srgbClr val="0C4653"/>
                </a:solidFill>
                <a:latin typeface="Arial Narrow"/>
                <a:cs typeface="Arial Narrow"/>
              </a:rPr>
              <a:t>x</a:t>
            </a:r>
            <a:r>
              <a:rPr sz="2333" spc="70" dirty="0">
                <a:solidFill>
                  <a:srgbClr val="0C4653"/>
                </a:solidFill>
                <a:latin typeface="Arial Narrow"/>
                <a:cs typeface="Arial Narrow"/>
              </a:rPr>
              <a:t>i</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7" dirty="0">
                <a:solidFill>
                  <a:srgbClr val="0C4653"/>
                </a:solidFill>
                <a:latin typeface="Arial Narrow"/>
                <a:cs typeface="Arial Narrow"/>
              </a:rPr>
              <a:t>v</a:t>
            </a:r>
            <a:r>
              <a:rPr sz="2333" spc="-43" dirty="0">
                <a:solidFill>
                  <a:srgbClr val="0C4653"/>
                </a:solidFill>
                <a:latin typeface="Arial Narrow"/>
                <a:cs typeface="Arial Narrow"/>
              </a:rPr>
              <a:t> </a:t>
            </a:r>
            <a:r>
              <a:rPr sz="2333" spc="90" dirty="0">
                <a:solidFill>
                  <a:srgbClr val="0C4653"/>
                </a:solidFill>
                <a:latin typeface="Arial Narrow"/>
                <a:cs typeface="Arial Narrow"/>
              </a:rPr>
              <a:t>40</a:t>
            </a:r>
            <a:r>
              <a:rPr sz="2333" spc="-53" dirty="0">
                <a:solidFill>
                  <a:srgbClr val="0C4653"/>
                </a:solidFill>
                <a:latin typeface="Arial Narrow"/>
                <a:cs typeface="Arial Narrow"/>
              </a:rPr>
              <a:t>%</a:t>
            </a:r>
            <a:r>
              <a:rPr sz="2333" spc="-43" dirty="0">
                <a:solidFill>
                  <a:srgbClr val="0C4653"/>
                </a:solidFill>
                <a:latin typeface="Arial Narrow"/>
                <a:cs typeface="Arial Narrow"/>
              </a:rPr>
              <a:t> 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7" dirty="0">
                <a:solidFill>
                  <a:srgbClr val="0C4653"/>
                </a:solidFill>
                <a:latin typeface="Arial Narrow"/>
                <a:cs typeface="Arial Narrow"/>
              </a:rPr>
              <a:t>n</a:t>
            </a:r>
            <a:r>
              <a:rPr sz="2333" spc="27" dirty="0">
                <a:solidFill>
                  <a:srgbClr val="0C4653"/>
                </a:solidFill>
                <a:latin typeface="Arial Narrow"/>
                <a:cs typeface="Arial Narrow"/>
              </a:rPr>
              <a:t>e</a:t>
            </a:r>
            <a:r>
              <a:rPr sz="2333" spc="-177" dirty="0">
                <a:solidFill>
                  <a:srgbClr val="0C4653"/>
                </a:solidFill>
                <a:latin typeface="Arial Narrow"/>
                <a:cs typeface="Arial Narrow"/>
              </a:rPr>
              <a:t>,</a:t>
            </a:r>
            <a:r>
              <a:rPr sz="2333" spc="-43" dirty="0">
                <a:solidFill>
                  <a:srgbClr val="0C4653"/>
                </a:solidFill>
                <a:latin typeface="Arial Narrow"/>
                <a:cs typeface="Arial Narrow"/>
              </a:rPr>
              <a:t> </a:t>
            </a:r>
            <a:r>
              <a:rPr sz="2333" spc="70" dirty="0">
                <a:solidFill>
                  <a:srgbClr val="0C4653"/>
                </a:solidFill>
                <a:latin typeface="Arial Narrow"/>
                <a:cs typeface="Arial Narrow"/>
              </a:rPr>
              <a:t>i</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90" dirty="0">
                <a:solidFill>
                  <a:srgbClr val="0C4653"/>
                </a:solidFill>
                <a:latin typeface="Arial Narrow"/>
                <a:cs typeface="Arial Narrow"/>
              </a:rPr>
              <a:t>60</a:t>
            </a:r>
            <a:r>
              <a:rPr sz="2333" spc="-53" dirty="0">
                <a:solidFill>
                  <a:srgbClr val="0C4653"/>
                </a:solidFill>
                <a:latin typeface="Arial Narrow"/>
                <a:cs typeface="Arial Narrow"/>
              </a:rPr>
              <a:t>%</a:t>
            </a:r>
            <a:r>
              <a:rPr sz="2333" spc="-43" dirty="0">
                <a:solidFill>
                  <a:srgbClr val="0C4653"/>
                </a:solidFill>
                <a:latin typeface="Arial Narrow"/>
                <a:cs typeface="Arial Narrow"/>
              </a:rPr>
              <a:t> </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n</a:t>
            </a:r>
            <a:r>
              <a:rPr sz="2333" spc="27" dirty="0">
                <a:solidFill>
                  <a:srgbClr val="0C4653"/>
                </a:solidFill>
                <a:latin typeface="Arial Narrow"/>
                <a:cs typeface="Arial Narrow"/>
              </a:rPr>
              <a:t>e</a:t>
            </a:r>
            <a:r>
              <a:rPr sz="2333" spc="-43" dirty="0">
                <a:solidFill>
                  <a:srgbClr val="0C4653"/>
                </a:solidFill>
                <a:latin typeface="Arial Narrow"/>
                <a:cs typeface="Arial Narrow"/>
              </a:rPr>
              <a:t>c</a:t>
            </a:r>
            <a:r>
              <a:rPr sz="2333" spc="60" dirty="0">
                <a:solidFill>
                  <a:srgbClr val="0C4653"/>
                </a:solidFill>
                <a:latin typeface="Arial Narrow"/>
                <a:cs typeface="Arial Narrow"/>
              </a:rPr>
              <a:t>om</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7" dirty="0">
                <a:solidFill>
                  <a:srgbClr val="0C4653"/>
                </a:solidFill>
                <a:latin typeface="Arial Narrow"/>
                <a:cs typeface="Arial Narrow"/>
              </a:rPr>
              <a:t>b</a:t>
            </a:r>
            <a:r>
              <a:rPr sz="2333" spc="70" dirty="0">
                <a:solidFill>
                  <a:srgbClr val="0C4653"/>
                </a:solidFill>
                <a:latin typeface="Arial Narrow"/>
                <a:cs typeface="Arial Narrow"/>
              </a:rPr>
              <a:t>il</a:t>
            </a:r>
            <a:r>
              <a:rPr sz="2333" spc="-177" dirty="0">
                <a:solidFill>
                  <a:srgbClr val="0C4653"/>
                </a:solidFill>
                <a:latin typeface="Arial Narrow"/>
                <a:cs typeface="Arial Narrow"/>
              </a:rPr>
              <a:t>, </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37" dirty="0">
                <a:solidFill>
                  <a:srgbClr val="0C4653"/>
                </a:solidFill>
                <a:latin typeface="Arial Narrow"/>
                <a:cs typeface="Arial Narrow"/>
              </a:rPr>
              <a:t>u</a:t>
            </a:r>
            <a:r>
              <a:rPr sz="2333" spc="73" dirty="0">
                <a:solidFill>
                  <a:srgbClr val="0C4653"/>
                </a:solidFill>
                <a:latin typeface="Arial Narrow"/>
                <a:cs typeface="Arial Narrow"/>
              </a:rPr>
              <a:t>m</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57" dirty="0">
                <a:solidFill>
                  <a:srgbClr val="0C4653"/>
                </a:solidFill>
                <a:latin typeface="Arial Narrow"/>
                <a:cs typeface="Arial Narrow"/>
              </a:rPr>
              <a:t>â</a:t>
            </a:r>
            <a:r>
              <a:rPr sz="2333" spc="37" dirty="0">
                <a:solidFill>
                  <a:srgbClr val="0C4653"/>
                </a:solidFill>
                <a:latin typeface="Arial Narrow"/>
                <a:cs typeface="Arial Narrow"/>
              </a:rPr>
              <a:t>n</a:t>
            </a:r>
            <a:r>
              <a:rPr sz="2333" spc="40" dirty="0">
                <a:solidFill>
                  <a:srgbClr val="0C4653"/>
                </a:solidFill>
                <a:latin typeface="Arial Narrow"/>
                <a:cs typeface="Arial Narrow"/>
              </a:rPr>
              <a:t>d</a:t>
            </a:r>
            <a:r>
              <a:rPr sz="2333" spc="-43" dirty="0">
                <a:solidFill>
                  <a:srgbClr val="0C4653"/>
                </a:solidFill>
                <a:latin typeface="Arial Narrow"/>
                <a:cs typeface="Arial Narrow"/>
              </a:rPr>
              <a:t> c</a:t>
            </a:r>
            <a:r>
              <a:rPr sz="2333" spc="-57" dirty="0">
                <a:solidFill>
                  <a:srgbClr val="0C4653"/>
                </a:solidFill>
                <a:latin typeface="Arial Narrow"/>
                <a:cs typeface="Arial Narrow"/>
              </a:rPr>
              <a:t>a</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57" dirty="0">
                <a:solidFill>
                  <a:srgbClr val="0C4653"/>
                </a:solidFill>
                <a:latin typeface="Arial Narrow"/>
                <a:cs typeface="Arial Narrow"/>
              </a:rPr>
              <a:t>ă</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27" dirty="0">
                <a:solidFill>
                  <a:srgbClr val="0C4653"/>
                </a:solidFill>
                <a:latin typeface="Arial Narrow"/>
                <a:cs typeface="Arial Narrow"/>
              </a:rPr>
              <a:t>e</a:t>
            </a:r>
            <a:r>
              <a:rPr sz="2333" spc="-63" dirty="0">
                <a:solidFill>
                  <a:srgbClr val="0C4653"/>
                </a:solidFill>
                <a:latin typeface="Arial Narrow"/>
                <a:cs typeface="Arial Narrow"/>
              </a:rPr>
              <a:t>ș</a:t>
            </a:r>
            <a:r>
              <a:rPr sz="2333" spc="27" dirty="0">
                <a:solidFill>
                  <a:srgbClr val="0C4653"/>
                </a:solidFill>
                <a:latin typeface="Arial Narrow"/>
                <a:cs typeface="Arial Narrow"/>
              </a:rPr>
              <a:t>e</a:t>
            </a:r>
            <a:r>
              <a:rPr sz="2333" spc="37" dirty="0">
                <a:solidFill>
                  <a:srgbClr val="0C4653"/>
                </a:solidFill>
                <a:latin typeface="Arial Narrow"/>
                <a:cs typeface="Arial Narrow"/>
              </a:rPr>
              <a:t>u</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c</a:t>
            </a:r>
            <a:r>
              <a:rPr sz="2333" spc="120" dirty="0">
                <a:solidFill>
                  <a:srgbClr val="0C4653"/>
                </a:solidFill>
                <a:latin typeface="Arial Narrow"/>
                <a:cs typeface="Arial Narrow"/>
              </a:rPr>
              <a:t>r</a:t>
            </a:r>
            <a:r>
              <a:rPr sz="2333" spc="37" dirty="0">
                <a:solidFill>
                  <a:srgbClr val="0C4653"/>
                </a:solidFill>
                <a:latin typeface="Arial Narrow"/>
                <a:cs typeface="Arial Narrow"/>
              </a:rPr>
              <a:t>u</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27" dirty="0">
                <a:solidFill>
                  <a:srgbClr val="0C4653"/>
                </a:solidFill>
                <a:latin typeface="Arial Narrow"/>
                <a:cs typeface="Arial Narrow"/>
              </a:rPr>
              <a:t>e</a:t>
            </a:r>
            <a:r>
              <a:rPr sz="2333" spc="30" dirty="0">
                <a:solidFill>
                  <a:srgbClr val="0C4653"/>
                </a:solidFill>
                <a:latin typeface="Arial Narrow"/>
                <a:cs typeface="Arial Narrow"/>
              </a:rPr>
              <a:t>e</a:t>
            </a:r>
            <a:endParaRPr sz="2333">
              <a:latin typeface="Arial Narrow"/>
              <a:cs typeface="Arial Narrow"/>
            </a:endParaRPr>
          </a:p>
          <a:p>
            <a:pPr marL="8467" marR="3387" indent="62233" algn="ctr">
              <a:lnSpc>
                <a:spcPct val="116100"/>
              </a:lnSpc>
            </a:pPr>
            <a:r>
              <a:rPr sz="2333" spc="-60" dirty="0">
                <a:solidFill>
                  <a:srgbClr val="0C4653"/>
                </a:solidFill>
                <a:latin typeface="Arial Narrow"/>
                <a:cs typeface="Arial Narrow"/>
              </a:rPr>
              <a:t>U</a:t>
            </a:r>
            <a:r>
              <a:rPr sz="2333" spc="157" dirty="0">
                <a:solidFill>
                  <a:srgbClr val="0C4653"/>
                </a:solidFill>
                <a:latin typeface="Arial Narrow"/>
                <a:cs typeface="Arial Narrow"/>
              </a:rPr>
              <a:t>t</a:t>
            </a:r>
            <a:r>
              <a:rPr sz="2333" spc="70" dirty="0">
                <a:solidFill>
                  <a:srgbClr val="0C4653"/>
                </a:solidFill>
                <a:latin typeface="Arial Narrow"/>
                <a:cs typeface="Arial Narrow"/>
              </a:rPr>
              <a:t>ili</a:t>
            </a:r>
            <a:r>
              <a:rPr sz="2333" spc="-150" dirty="0">
                <a:solidFill>
                  <a:srgbClr val="0C4653"/>
                </a:solidFill>
                <a:latin typeface="Arial Narrow"/>
                <a:cs typeface="Arial Narrow"/>
              </a:rPr>
              <a:t>z</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53" dirty="0">
                <a:solidFill>
                  <a:srgbClr val="0C4653"/>
                </a:solidFill>
                <a:latin typeface="Arial Narrow"/>
                <a:cs typeface="Arial Narrow"/>
              </a:rPr>
              <a:t>a</a:t>
            </a:r>
            <a:r>
              <a:rPr sz="2333" spc="-43" dirty="0">
                <a:solidFill>
                  <a:srgbClr val="0C4653"/>
                </a:solidFill>
                <a:latin typeface="Arial Narrow"/>
                <a:cs typeface="Arial Narrow"/>
              </a:rPr>
              <a:t> c</a:t>
            </a:r>
            <a:r>
              <a:rPr sz="2333" spc="60" dirty="0">
                <a:solidFill>
                  <a:srgbClr val="0C4653"/>
                </a:solidFill>
                <a:latin typeface="Arial Narrow"/>
                <a:cs typeface="Arial Narrow"/>
              </a:rPr>
              <a:t>om</a:t>
            </a:r>
            <a:r>
              <a:rPr sz="2333" spc="37" dirty="0">
                <a:solidFill>
                  <a:srgbClr val="0C4653"/>
                </a:solidFill>
                <a:latin typeface="Arial Narrow"/>
                <a:cs typeface="Arial Narrow"/>
              </a:rPr>
              <a:t>p</a:t>
            </a:r>
            <a:r>
              <a:rPr sz="2333" spc="70" dirty="0">
                <a:solidFill>
                  <a:srgbClr val="0C4653"/>
                </a:solidFill>
                <a:latin typeface="Arial Narrow"/>
                <a:cs typeface="Arial Narrow"/>
              </a:rPr>
              <a:t>l</a:t>
            </a:r>
            <a:r>
              <a:rPr sz="2333" spc="27" dirty="0">
                <a:solidFill>
                  <a:srgbClr val="0C4653"/>
                </a:solidFill>
                <a:latin typeface="Arial Narrow"/>
                <a:cs typeface="Arial Narrow"/>
              </a:rPr>
              <a:t>e</a:t>
            </a:r>
            <a:r>
              <a:rPr sz="2333" spc="157" dirty="0">
                <a:solidFill>
                  <a:srgbClr val="0C4653"/>
                </a:solidFill>
                <a:latin typeface="Arial Narrow"/>
                <a:cs typeface="Arial Narrow"/>
              </a:rPr>
              <a:t>t</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27" dirty="0">
                <a:solidFill>
                  <a:srgbClr val="0C4653"/>
                </a:solidFill>
                <a:latin typeface="Arial Narrow"/>
                <a:cs typeface="Arial Narrow"/>
              </a:rPr>
              <a:t>e</a:t>
            </a:r>
            <a:r>
              <a:rPr sz="2333" spc="-63" dirty="0">
                <a:solidFill>
                  <a:srgbClr val="0C4653"/>
                </a:solidFill>
                <a:latin typeface="Arial Narrow"/>
                <a:cs typeface="Arial Narrow"/>
              </a:rPr>
              <a:t>ș</a:t>
            </a:r>
            <a:r>
              <a:rPr sz="2333" spc="27" dirty="0">
                <a:solidFill>
                  <a:srgbClr val="0C4653"/>
                </a:solidFill>
                <a:latin typeface="Arial Narrow"/>
                <a:cs typeface="Arial Narrow"/>
              </a:rPr>
              <a:t>e</a:t>
            </a:r>
            <a:r>
              <a:rPr sz="2333" spc="37" dirty="0">
                <a:solidFill>
                  <a:srgbClr val="0C4653"/>
                </a:solidFill>
                <a:latin typeface="Arial Narrow"/>
                <a:cs typeface="Arial Narrow"/>
              </a:rPr>
              <a:t>u</a:t>
            </a:r>
            <a:r>
              <a:rPr sz="2333" spc="120" dirty="0">
                <a:solidFill>
                  <a:srgbClr val="0C4653"/>
                </a:solidFill>
                <a:latin typeface="Arial Narrow"/>
                <a:cs typeface="Arial Narrow"/>
              </a:rPr>
              <a:t>r</a:t>
            </a:r>
            <a:r>
              <a:rPr sz="2333" spc="70" dirty="0">
                <a:solidFill>
                  <a:srgbClr val="0C4653"/>
                </a:solidFill>
                <a:latin typeface="Arial Narrow"/>
                <a:cs typeface="Arial Narrow"/>
              </a:rPr>
              <a:t>il</a:t>
            </a:r>
            <a:r>
              <a:rPr sz="2333" spc="47" dirty="0">
                <a:solidFill>
                  <a:srgbClr val="0C4653"/>
                </a:solidFill>
                <a:latin typeface="Arial Narrow"/>
                <a:cs typeface="Arial Narrow"/>
              </a:rPr>
              <a:t>o</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120" dirty="0">
                <a:solidFill>
                  <a:srgbClr val="0C4653"/>
                </a:solidFill>
                <a:latin typeface="Arial Narrow"/>
                <a:cs typeface="Arial Narrow"/>
              </a:rPr>
              <a:t>r</a:t>
            </a:r>
            <a:r>
              <a:rPr sz="2333" spc="37" dirty="0">
                <a:solidFill>
                  <a:srgbClr val="0C4653"/>
                </a:solidFill>
                <a:latin typeface="Arial Narrow"/>
                <a:cs typeface="Arial Narrow"/>
              </a:rPr>
              <a:t>u</a:t>
            </a:r>
            <a:r>
              <a:rPr sz="2333" spc="-43" dirty="0">
                <a:solidFill>
                  <a:srgbClr val="0C4653"/>
                </a:solidFill>
                <a:latin typeface="Arial Narrow"/>
                <a:cs typeface="Arial Narrow"/>
              </a:rPr>
              <a:t>c</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47" dirty="0">
                <a:solidFill>
                  <a:srgbClr val="0C4653"/>
                </a:solidFill>
                <a:latin typeface="Arial Narrow"/>
                <a:cs typeface="Arial Narrow"/>
              </a:rPr>
              <a:t>o</a:t>
            </a:r>
            <a:r>
              <a:rPr sz="2333" spc="37" dirty="0">
                <a:solidFill>
                  <a:srgbClr val="0C4653"/>
                </a:solidFill>
                <a:latin typeface="Arial Narrow"/>
                <a:cs typeface="Arial Narrow"/>
              </a:rPr>
              <a:t>du</a:t>
            </a:r>
            <a:r>
              <a:rPr sz="2333" spc="-43" dirty="0">
                <a:solidFill>
                  <a:srgbClr val="0C4653"/>
                </a:solidFill>
                <a:latin typeface="Arial Narrow"/>
                <a:cs typeface="Arial Narrow"/>
              </a:rPr>
              <a:t>c</a:t>
            </a:r>
            <a:r>
              <a:rPr sz="2333" spc="30" dirty="0">
                <a:solidFill>
                  <a:srgbClr val="0C4653"/>
                </a:solidFill>
                <a:latin typeface="Arial Narrow"/>
                <a:cs typeface="Arial Narrow"/>
              </a:rPr>
              <a:t>e</a:t>
            </a:r>
            <a:r>
              <a:rPr sz="2333" spc="-43" dirty="0">
                <a:solidFill>
                  <a:srgbClr val="0C4653"/>
                </a:solidFill>
                <a:latin typeface="Arial Narrow"/>
                <a:cs typeface="Arial Narrow"/>
              </a:rPr>
              <a:t> c</a:t>
            </a:r>
            <a:r>
              <a:rPr sz="2333" spc="60" dirty="0">
                <a:solidFill>
                  <a:srgbClr val="0C4653"/>
                </a:solidFill>
                <a:latin typeface="Arial Narrow"/>
                <a:cs typeface="Arial Narrow"/>
              </a:rPr>
              <a:t>om</a:t>
            </a:r>
            <a:r>
              <a:rPr sz="2333" spc="37" dirty="0">
                <a:solidFill>
                  <a:srgbClr val="0C4653"/>
                </a:solidFill>
                <a:latin typeface="Arial Narrow"/>
                <a:cs typeface="Arial Narrow"/>
              </a:rPr>
              <a:t>pu</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b</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 dirty="0">
                <a:solidFill>
                  <a:srgbClr val="0C4653"/>
                </a:solidFill>
                <a:latin typeface="Arial Narrow"/>
                <a:cs typeface="Arial Narrow"/>
              </a:rPr>
              <a:t>v</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80" dirty="0">
                <a:solidFill>
                  <a:srgbClr val="0C4653"/>
                </a:solidFill>
                <a:latin typeface="Arial Narrow"/>
                <a:cs typeface="Arial Narrow"/>
              </a:rPr>
              <a:t> i</a:t>
            </a:r>
            <a:r>
              <a:rPr sz="2333" spc="37" dirty="0">
                <a:solidFill>
                  <a:srgbClr val="0C4653"/>
                </a:solidFill>
                <a:latin typeface="Arial Narrow"/>
                <a:cs typeface="Arial Narrow"/>
              </a:rPr>
              <a:t>ng</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37" dirty="0">
                <a:solidFill>
                  <a:srgbClr val="0C4653"/>
                </a:solidFill>
                <a:latin typeface="Arial Narrow"/>
                <a:cs typeface="Arial Narrow"/>
              </a:rPr>
              <a:t>d</a:t>
            </a:r>
            <a:r>
              <a:rPr sz="2333" spc="70" dirty="0">
                <a:solidFill>
                  <a:srgbClr val="0C4653"/>
                </a:solidFill>
                <a:latin typeface="Arial Narrow"/>
                <a:cs typeface="Arial Narrow"/>
              </a:rPr>
              <a:t>i</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37" dirty="0">
                <a:solidFill>
                  <a:srgbClr val="0C4653"/>
                </a:solidFill>
                <a:latin typeface="Arial Narrow"/>
                <a:cs typeface="Arial Narrow"/>
              </a:rPr>
              <a:t>un</a:t>
            </a:r>
            <a:r>
              <a:rPr sz="2333" spc="-43" dirty="0">
                <a:solidFill>
                  <a:srgbClr val="0C4653"/>
                </a:solidFill>
                <a:latin typeface="Arial Narrow"/>
                <a:cs typeface="Arial Narrow"/>
              </a:rPr>
              <a:t>c</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37" dirty="0">
                <a:solidFill>
                  <a:srgbClr val="0C4653"/>
                </a:solidFill>
                <a:latin typeface="Arial Narrow"/>
                <a:cs typeface="Arial Narrow"/>
              </a:rPr>
              <a:t>n</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37" dirty="0">
                <a:solidFill>
                  <a:srgbClr val="0C4653"/>
                </a:solidFill>
                <a:latin typeface="Arial Narrow"/>
                <a:cs typeface="Arial Narrow"/>
              </a:rPr>
              <a:t>p</a:t>
            </a:r>
            <a:r>
              <a:rPr sz="2333" spc="70" dirty="0">
                <a:solidFill>
                  <a:srgbClr val="0C4653"/>
                </a:solidFill>
                <a:latin typeface="Arial Narrow"/>
                <a:cs typeface="Arial Narrow"/>
              </a:rPr>
              <a:t>li</a:t>
            </a:r>
            <a:r>
              <a:rPr sz="2333" spc="-43" dirty="0">
                <a:solidFill>
                  <a:srgbClr val="0C4653"/>
                </a:solidFill>
                <a:latin typeface="Arial Narrow"/>
                <a:cs typeface="Arial Narrow"/>
              </a:rPr>
              <a:t>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40" dirty="0">
                <a:solidFill>
                  <a:srgbClr val="0C4653"/>
                </a:solidFill>
                <a:latin typeface="Arial Narrow"/>
                <a:cs typeface="Arial Narrow"/>
              </a:rPr>
              <a:t>î</a:t>
            </a:r>
            <a:r>
              <a:rPr sz="2333" spc="40" dirty="0">
                <a:solidFill>
                  <a:srgbClr val="0C4653"/>
                </a:solidFill>
                <a:latin typeface="Arial Narrow"/>
                <a:cs typeface="Arial Narrow"/>
              </a:rPr>
              <a:t>n</a:t>
            </a:r>
            <a:r>
              <a:rPr sz="2333" spc="-43" dirty="0">
                <a:solidFill>
                  <a:srgbClr val="0C4653"/>
                </a:solidFill>
                <a:latin typeface="Arial Narrow"/>
                <a:cs typeface="Arial Narrow"/>
              </a:rPr>
              <a:t> </a:t>
            </a:r>
            <a:r>
              <a:rPr sz="2333" spc="70" dirty="0">
                <a:solidFill>
                  <a:srgbClr val="0C4653"/>
                </a:solidFill>
                <a:latin typeface="Arial Narrow"/>
                <a:cs typeface="Arial Narrow"/>
              </a:rPr>
              <a:t>i</a:t>
            </a:r>
            <a:r>
              <a:rPr sz="2333" spc="37" dirty="0">
                <a:solidFill>
                  <a:srgbClr val="0C4653"/>
                </a:solidFill>
                <a:latin typeface="Arial Narrow"/>
                <a:cs typeface="Arial Narrow"/>
              </a:rPr>
              <a:t>ndu</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li</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50" dirty="0">
                <a:solidFill>
                  <a:srgbClr val="0C4653"/>
                </a:solidFill>
                <a:latin typeface="Arial Narrow"/>
                <a:cs typeface="Arial Narrow"/>
              </a:rPr>
              <a:t>o</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157" dirty="0">
                <a:solidFill>
                  <a:srgbClr val="0C4653"/>
                </a:solidFill>
                <a:latin typeface="Arial Narrow"/>
                <a:cs typeface="Arial Narrow"/>
              </a:rPr>
              <a:t>t</a:t>
            </a:r>
            <a:r>
              <a:rPr sz="2333" spc="47" dirty="0">
                <a:solidFill>
                  <a:srgbClr val="0C4653"/>
                </a:solidFill>
                <a:latin typeface="Arial Narrow"/>
                <a:cs typeface="Arial Narrow"/>
              </a:rPr>
              <a:t>o</a:t>
            </a:r>
            <a:r>
              <a:rPr sz="2333" spc="37" dirty="0">
                <a:solidFill>
                  <a:srgbClr val="0C4653"/>
                </a:solidFill>
                <a:latin typeface="Arial Narrow"/>
                <a:cs typeface="Arial Narrow"/>
              </a:rPr>
              <a:t>d</a:t>
            </a:r>
            <a:r>
              <a:rPr sz="2333" spc="-53" dirty="0">
                <a:solidFill>
                  <a:srgbClr val="0C4653"/>
                </a:solidFill>
                <a:latin typeface="Arial Narrow"/>
                <a:cs typeface="Arial Narrow"/>
              </a:rPr>
              <a:t>ă</a:t>
            </a:r>
            <a:r>
              <a:rPr sz="2333" spc="-43" dirty="0">
                <a:solidFill>
                  <a:srgbClr val="0C4653"/>
                </a:solidFill>
                <a:latin typeface="Arial Narrow"/>
                <a:cs typeface="Arial Narrow"/>
              </a:rPr>
              <a:t> c</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120" dirty="0">
                <a:solidFill>
                  <a:srgbClr val="0C4653"/>
                </a:solidFill>
                <a:latin typeface="Arial Narrow"/>
                <a:cs typeface="Arial Narrow"/>
              </a:rPr>
              <a:t>r</a:t>
            </a:r>
            <a:r>
              <a:rPr sz="2333" spc="40" dirty="0">
                <a:solidFill>
                  <a:srgbClr val="0C4653"/>
                </a:solidFill>
                <a:latin typeface="Arial Narrow"/>
                <a:cs typeface="Arial Narrow"/>
              </a:rPr>
              <a:t>u</a:t>
            </a:r>
            <a:r>
              <a:rPr sz="2333" spc="20" dirty="0">
                <a:solidFill>
                  <a:srgbClr val="0C4653"/>
                </a:solidFill>
                <a:latin typeface="Arial Narrow"/>
                <a:cs typeface="Arial Narrow"/>
              </a:rPr>
              <a:t> </a:t>
            </a:r>
            <a:r>
              <a:rPr sz="2333" spc="37" dirty="0">
                <a:solidFill>
                  <a:srgbClr val="0C4653"/>
                </a:solidFill>
                <a:latin typeface="Arial Narrow"/>
                <a:cs typeface="Arial Narrow"/>
              </a:rPr>
              <a:t>u</a:t>
            </a:r>
            <a:r>
              <a:rPr sz="2333" spc="157" dirty="0">
                <a:solidFill>
                  <a:srgbClr val="0C4653"/>
                </a:solidFill>
                <a:latin typeface="Arial Narrow"/>
                <a:cs typeface="Arial Narrow"/>
              </a:rPr>
              <a:t>t</a:t>
            </a:r>
            <a:r>
              <a:rPr sz="2333" spc="70" dirty="0">
                <a:solidFill>
                  <a:srgbClr val="0C4653"/>
                </a:solidFill>
                <a:latin typeface="Arial Narrow"/>
                <a:cs typeface="Arial Narrow"/>
              </a:rPr>
              <a:t>ili</a:t>
            </a:r>
            <a:r>
              <a:rPr sz="2333" spc="-150" dirty="0">
                <a:solidFill>
                  <a:srgbClr val="0C4653"/>
                </a:solidFill>
                <a:latin typeface="Arial Narrow"/>
                <a:cs typeface="Arial Narrow"/>
              </a:rPr>
              <a:t>z</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du</a:t>
            </a:r>
            <a:r>
              <a:rPr sz="2333" spc="120" dirty="0">
                <a:solidFill>
                  <a:srgbClr val="0C4653"/>
                </a:solidFill>
                <a:latin typeface="Arial Narrow"/>
                <a:cs typeface="Arial Narrow"/>
              </a:rPr>
              <a:t>r</a:t>
            </a:r>
            <a:r>
              <a:rPr sz="2333" spc="-57" dirty="0">
                <a:solidFill>
                  <a:srgbClr val="0C4653"/>
                </a:solidFill>
                <a:latin typeface="Arial Narrow"/>
                <a:cs typeface="Arial Narrow"/>
              </a:rPr>
              <a:t>a</a:t>
            </a:r>
            <a:r>
              <a:rPr sz="2333" spc="37" dirty="0">
                <a:solidFill>
                  <a:srgbClr val="0C4653"/>
                </a:solidFill>
                <a:latin typeface="Arial Narrow"/>
                <a:cs typeface="Arial Narrow"/>
              </a:rPr>
              <a:t>b</a:t>
            </a:r>
            <a:r>
              <a:rPr sz="2333" spc="70" dirty="0">
                <a:solidFill>
                  <a:srgbClr val="0C4653"/>
                </a:solidFill>
                <a:latin typeface="Arial Narrow"/>
                <a:cs typeface="Arial Narrow"/>
              </a:rPr>
              <a:t>il</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37" dirty="0">
                <a:solidFill>
                  <a:srgbClr val="0C4653"/>
                </a:solidFill>
                <a:latin typeface="Arial Narrow"/>
                <a:cs typeface="Arial Narrow"/>
              </a:rPr>
              <a:t>u</a:t>
            </a:r>
            <a:r>
              <a:rPr sz="2333" spc="120" dirty="0">
                <a:solidFill>
                  <a:srgbClr val="0C4653"/>
                </a:solidFill>
                <a:latin typeface="Arial Narrow"/>
                <a:cs typeface="Arial Narrow"/>
              </a:rPr>
              <a:t>r</a:t>
            </a:r>
            <a:r>
              <a:rPr sz="2333" spc="-63" dirty="0">
                <a:solidFill>
                  <a:srgbClr val="0C4653"/>
                </a:solidFill>
                <a:latin typeface="Arial Narrow"/>
                <a:cs typeface="Arial Narrow"/>
              </a:rPr>
              <a:t>s</a:t>
            </a:r>
            <a:r>
              <a:rPr sz="2333" spc="27" dirty="0">
                <a:solidFill>
                  <a:srgbClr val="0C4653"/>
                </a:solidFill>
                <a:latin typeface="Arial Narrow"/>
                <a:cs typeface="Arial Narrow"/>
              </a:rPr>
              <a:t>e</a:t>
            </a:r>
            <a:r>
              <a:rPr sz="2333" spc="70" dirty="0">
                <a:solidFill>
                  <a:srgbClr val="0C4653"/>
                </a:solidFill>
                <a:latin typeface="Arial Narrow"/>
                <a:cs typeface="Arial Narrow"/>
              </a:rPr>
              <a:t>l</a:t>
            </a:r>
            <a:r>
              <a:rPr sz="2333" spc="47" dirty="0">
                <a:solidFill>
                  <a:srgbClr val="0C4653"/>
                </a:solidFill>
                <a:latin typeface="Arial Narrow"/>
                <a:cs typeface="Arial Narrow"/>
              </a:rPr>
              <a:t>o</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47" dirty="0">
                <a:solidFill>
                  <a:srgbClr val="0C4653"/>
                </a:solidFill>
                <a:latin typeface="Arial Narrow"/>
                <a:cs typeface="Arial Narrow"/>
              </a:rPr>
              <a:t>o</a:t>
            </a:r>
            <a:r>
              <a:rPr sz="2333" spc="37" dirty="0">
                <a:solidFill>
                  <a:srgbClr val="0C4653"/>
                </a:solidFill>
                <a:latin typeface="Arial Narrow"/>
                <a:cs typeface="Arial Narrow"/>
              </a:rPr>
              <a:t>b</a:t>
            </a:r>
            <a:r>
              <a:rPr sz="2333" spc="70" dirty="0">
                <a:solidFill>
                  <a:srgbClr val="0C4653"/>
                </a:solidFill>
                <a:latin typeface="Arial Narrow"/>
                <a:cs typeface="Arial Narrow"/>
              </a:rPr>
              <a:t>i</a:t>
            </a:r>
            <a:r>
              <a:rPr sz="2333" spc="27" dirty="0">
                <a:solidFill>
                  <a:srgbClr val="0C4653"/>
                </a:solidFill>
                <a:latin typeface="Arial Narrow"/>
                <a:cs typeface="Arial Narrow"/>
              </a:rPr>
              <a:t>e</a:t>
            </a:r>
            <a:r>
              <a:rPr sz="2333" spc="-43" dirty="0">
                <a:solidFill>
                  <a:srgbClr val="0C4653"/>
                </a:solidFill>
                <a:latin typeface="Arial Narrow"/>
                <a:cs typeface="Arial Narrow"/>
              </a:rPr>
              <a:t>c</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 dirty="0">
                <a:solidFill>
                  <a:srgbClr val="0C4653"/>
                </a:solidFill>
                <a:latin typeface="Arial Narrow"/>
                <a:cs typeface="Arial Narrow"/>
              </a:rPr>
              <a:t>v</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43" dirty="0">
                <a:solidFill>
                  <a:srgbClr val="0C4653"/>
                </a:solidFill>
                <a:latin typeface="Arial Narrow"/>
                <a:cs typeface="Arial Narrow"/>
              </a:rPr>
              <a:t>c</a:t>
            </a:r>
            <a:r>
              <a:rPr sz="2333" spc="70" dirty="0">
                <a:solidFill>
                  <a:srgbClr val="0C4653"/>
                </a:solidFill>
                <a:latin typeface="Arial Narrow"/>
                <a:cs typeface="Arial Narrow"/>
              </a:rPr>
              <a:t>i</a:t>
            </a:r>
            <a:r>
              <a:rPr sz="2333" spc="37" dirty="0">
                <a:solidFill>
                  <a:srgbClr val="0C4653"/>
                </a:solidFill>
                <a:latin typeface="Arial Narrow"/>
                <a:cs typeface="Arial Narrow"/>
              </a:rPr>
              <a:t>p</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37" dirty="0">
                <a:solidFill>
                  <a:srgbClr val="0C4653"/>
                </a:solidFill>
                <a:latin typeface="Arial Narrow"/>
                <a:cs typeface="Arial Narrow"/>
              </a:rPr>
              <a:t>un</a:t>
            </a:r>
            <a:r>
              <a:rPr sz="2333" spc="27" dirty="0">
                <a:solidFill>
                  <a:srgbClr val="0C4653"/>
                </a:solidFill>
                <a:latin typeface="Arial Narrow"/>
                <a:cs typeface="Arial Narrow"/>
              </a:rPr>
              <a:t>e</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27" dirty="0">
                <a:solidFill>
                  <a:srgbClr val="0C4653"/>
                </a:solidFill>
                <a:latin typeface="Arial Narrow"/>
                <a:cs typeface="Arial Narrow"/>
              </a:rPr>
              <a:t>e</a:t>
            </a:r>
            <a:r>
              <a:rPr sz="2333" spc="-43" dirty="0">
                <a:solidFill>
                  <a:srgbClr val="0C4653"/>
                </a:solidFill>
                <a:latin typeface="Arial Narrow"/>
                <a:cs typeface="Arial Narrow"/>
              </a:rPr>
              <a:t>c</a:t>
            </a:r>
            <a:r>
              <a:rPr sz="2333" spc="47" dirty="0">
                <a:solidFill>
                  <a:srgbClr val="0C4653"/>
                </a:solidFill>
                <a:latin typeface="Arial Narrow"/>
                <a:cs typeface="Arial Narrow"/>
              </a:rPr>
              <a:t>o</a:t>
            </a:r>
            <a:r>
              <a:rPr sz="2333" spc="37" dirty="0">
                <a:solidFill>
                  <a:srgbClr val="0C4653"/>
                </a:solidFill>
                <a:latin typeface="Arial Narrow"/>
                <a:cs typeface="Arial Narrow"/>
              </a:rPr>
              <a:t>n</a:t>
            </a:r>
            <a:r>
              <a:rPr sz="2333" spc="60" dirty="0">
                <a:solidFill>
                  <a:srgbClr val="0C4653"/>
                </a:solidFill>
                <a:latin typeface="Arial Narrow"/>
                <a:cs typeface="Arial Narrow"/>
              </a:rPr>
              <a:t>om</a:t>
            </a:r>
            <a:r>
              <a:rPr sz="2333" spc="70" dirty="0">
                <a:solidFill>
                  <a:srgbClr val="0C4653"/>
                </a:solidFill>
                <a:latin typeface="Arial Narrow"/>
                <a:cs typeface="Arial Narrow"/>
              </a:rPr>
              <a:t>ii</a:t>
            </a:r>
            <a:r>
              <a:rPr sz="2333" spc="-43" dirty="0">
                <a:solidFill>
                  <a:srgbClr val="0C4653"/>
                </a:solidFill>
                <a:latin typeface="Arial Narrow"/>
                <a:cs typeface="Arial Narrow"/>
              </a:rPr>
              <a:t> c</a:t>
            </a:r>
            <a:r>
              <a:rPr sz="2333" spc="70" dirty="0">
                <a:solidFill>
                  <a:srgbClr val="0C4653"/>
                </a:solidFill>
                <a:latin typeface="Arial Narrow"/>
                <a:cs typeface="Arial Narrow"/>
              </a:rPr>
              <a:t>i</a:t>
            </a:r>
            <a:r>
              <a:rPr sz="2333" spc="120" dirty="0">
                <a:solidFill>
                  <a:srgbClr val="0C4653"/>
                </a:solidFill>
                <a:latin typeface="Arial Narrow"/>
                <a:cs typeface="Arial Narrow"/>
              </a:rPr>
              <a:t>r</a:t>
            </a:r>
            <a:r>
              <a:rPr sz="2333" spc="-43" dirty="0">
                <a:solidFill>
                  <a:srgbClr val="0C4653"/>
                </a:solidFill>
                <a:latin typeface="Arial Narrow"/>
                <a:cs typeface="Arial Narrow"/>
              </a:rPr>
              <a:t>c</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103" dirty="0">
                <a:solidFill>
                  <a:srgbClr val="0C4653"/>
                </a:solidFill>
                <a:latin typeface="Arial Narrow"/>
                <a:cs typeface="Arial Narrow"/>
              </a:rPr>
              <a:t>.</a:t>
            </a:r>
            <a:endParaRPr sz="2333">
              <a:latin typeface="Arial Narrow"/>
              <a:cs typeface="Arial Narrow"/>
            </a:endParaRPr>
          </a:p>
        </p:txBody>
      </p:sp>
    </p:spTree>
    <p:extLst>
      <p:ext uri="{BB962C8B-B14F-4D97-AF65-F5344CB8AC3E}">
        <p14:creationId xmlns:p14="http://schemas.microsoft.com/office/powerpoint/2010/main" val="3428765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a:p>
        </p:txBody>
      </p:sp>
      <p:sp>
        <p:nvSpPr>
          <p:cNvPr id="3" name="Content Placeholder 2"/>
          <p:cNvSpPr>
            <a:spLocks noGrp="1"/>
          </p:cNvSpPr>
          <p:nvPr>
            <p:ph idx="1"/>
          </p:nvPr>
        </p:nvSpPr>
        <p:spPr>
          <a:xfrm>
            <a:off x="7869836" y="2653258"/>
            <a:ext cx="4322164" cy="3257963"/>
          </a:xfrm>
        </p:spPr>
        <p:txBody>
          <a:bodyPr/>
          <a:lstStyle/>
          <a:p>
            <a:r>
              <a:rPr lang="ro-RO" spc="-80" dirty="0">
                <a:solidFill>
                  <a:srgbClr val="0C4653"/>
                </a:solidFill>
                <a:latin typeface="Trebuchet MS"/>
                <a:cs typeface="Trebuchet MS"/>
              </a:rPr>
              <a:t>F</a:t>
            </a:r>
            <a:r>
              <a:rPr lang="ro-RO" spc="-100" dirty="0">
                <a:solidFill>
                  <a:srgbClr val="0C4653"/>
                </a:solidFill>
                <a:latin typeface="Trebuchet MS"/>
                <a:cs typeface="Trebuchet MS"/>
              </a:rPr>
              <a:t>i</a:t>
            </a:r>
            <a:r>
              <a:rPr lang="ro-RO" spc="-60" dirty="0">
                <a:solidFill>
                  <a:srgbClr val="0C4653"/>
                </a:solidFill>
                <a:latin typeface="Trebuchet MS"/>
                <a:cs typeface="Trebuchet MS"/>
              </a:rPr>
              <a:t>g</a:t>
            </a:r>
            <a:r>
              <a:rPr lang="ro-RO" spc="10" dirty="0">
                <a:solidFill>
                  <a:srgbClr val="0C4653"/>
                </a:solidFill>
                <a:latin typeface="Trebuchet MS"/>
                <a:cs typeface="Trebuchet MS"/>
              </a:rPr>
              <a:t>u</a:t>
            </a:r>
            <a:r>
              <a:rPr lang="ro-RO" spc="20" dirty="0">
                <a:solidFill>
                  <a:srgbClr val="0C4653"/>
                </a:solidFill>
                <a:latin typeface="Trebuchet MS"/>
                <a:cs typeface="Trebuchet MS"/>
              </a:rPr>
              <a:t>r</a:t>
            </a:r>
            <a:r>
              <a:rPr lang="ro-RO" spc="-150" dirty="0">
                <a:solidFill>
                  <a:srgbClr val="0C4653"/>
                </a:solidFill>
                <a:latin typeface="Trebuchet MS"/>
                <a:cs typeface="Trebuchet MS"/>
              </a:rPr>
              <a:t>a</a:t>
            </a:r>
            <a:r>
              <a:rPr lang="ro-RO" spc="-180" dirty="0">
                <a:solidFill>
                  <a:srgbClr val="0C4653"/>
                </a:solidFill>
                <a:latin typeface="Trebuchet MS"/>
                <a:cs typeface="Trebuchet MS"/>
              </a:rPr>
              <a:t> </a:t>
            </a:r>
            <a:r>
              <a:rPr lang="ro-RO" spc="85" dirty="0">
                <a:solidFill>
                  <a:srgbClr val="0C4653"/>
                </a:solidFill>
                <a:latin typeface="Trebuchet MS"/>
                <a:cs typeface="Trebuchet MS"/>
              </a:rPr>
              <a:t>4</a:t>
            </a:r>
            <a:r>
              <a:rPr lang="ro-RO" spc="-285" dirty="0">
                <a:solidFill>
                  <a:srgbClr val="0C4653"/>
                </a:solidFill>
                <a:latin typeface="Trebuchet MS"/>
                <a:cs typeface="Trebuchet MS"/>
              </a:rPr>
              <a:t>.</a:t>
            </a:r>
            <a:r>
              <a:rPr lang="ro-RO" spc="-180" dirty="0">
                <a:solidFill>
                  <a:srgbClr val="0C4653"/>
                </a:solidFill>
                <a:latin typeface="Trebuchet MS"/>
                <a:cs typeface="Trebuchet MS"/>
              </a:rPr>
              <a:t> </a:t>
            </a:r>
            <a:r>
              <a:rPr lang="ro-RO" spc="-30" dirty="0">
                <a:solidFill>
                  <a:srgbClr val="0C4653"/>
                </a:solidFill>
                <a:latin typeface="Trebuchet MS"/>
                <a:cs typeface="Trebuchet MS"/>
              </a:rPr>
              <a:t>N</a:t>
            </a:r>
            <a:r>
              <a:rPr lang="ro-RO" spc="10" dirty="0">
                <a:solidFill>
                  <a:srgbClr val="0C4653"/>
                </a:solidFill>
                <a:latin typeface="Trebuchet MS"/>
                <a:cs typeface="Trebuchet MS"/>
              </a:rPr>
              <a:t>u</a:t>
            </a:r>
            <a:r>
              <a:rPr lang="ro-RO" spc="-385" dirty="0">
                <a:solidFill>
                  <a:srgbClr val="0C4653"/>
                </a:solidFill>
                <a:latin typeface="Trebuchet MS"/>
                <a:cs typeface="Trebuchet MS"/>
              </a:rPr>
              <a:t>m</a:t>
            </a:r>
            <a:r>
              <a:rPr lang="ro-RO" spc="-155" dirty="0">
                <a:solidFill>
                  <a:srgbClr val="0C4653"/>
                </a:solidFill>
                <a:latin typeface="Verdana"/>
                <a:cs typeface="Verdana"/>
              </a:rPr>
              <a:t>ă</a:t>
            </a:r>
            <a:r>
              <a:rPr lang="ro-RO" spc="20" dirty="0">
                <a:solidFill>
                  <a:srgbClr val="0C4653"/>
                </a:solidFill>
                <a:latin typeface="Trebuchet MS"/>
                <a:cs typeface="Trebuchet MS"/>
              </a:rPr>
              <a:t>r</a:t>
            </a:r>
            <a:r>
              <a:rPr lang="ro-RO" spc="10" dirty="0">
                <a:solidFill>
                  <a:srgbClr val="0C4653"/>
                </a:solidFill>
                <a:latin typeface="Trebuchet MS"/>
                <a:cs typeface="Trebuchet MS"/>
              </a:rPr>
              <a:t>u</a:t>
            </a:r>
            <a:r>
              <a:rPr lang="ro-RO" spc="-190" dirty="0">
                <a:solidFill>
                  <a:srgbClr val="0C4653"/>
                </a:solidFill>
                <a:latin typeface="Trebuchet MS"/>
                <a:cs typeface="Trebuchet MS"/>
              </a:rPr>
              <a:t>l</a:t>
            </a:r>
            <a:r>
              <a:rPr lang="ro-RO" spc="-180" dirty="0">
                <a:solidFill>
                  <a:srgbClr val="0C4653"/>
                </a:solidFill>
                <a:latin typeface="Trebuchet MS"/>
                <a:cs typeface="Trebuchet MS"/>
              </a:rPr>
              <a:t> </a:t>
            </a:r>
            <a:r>
              <a:rPr lang="ro-RO" spc="-85" dirty="0">
                <a:solidFill>
                  <a:srgbClr val="0C4653"/>
                </a:solidFill>
                <a:latin typeface="Trebuchet MS"/>
                <a:cs typeface="Trebuchet MS"/>
              </a:rPr>
              <a:t>d</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125" dirty="0">
                <a:solidFill>
                  <a:srgbClr val="0C4653"/>
                </a:solidFill>
                <a:latin typeface="Trebuchet MS"/>
                <a:cs typeface="Trebuchet MS"/>
              </a:rPr>
              <a:t>p</a:t>
            </a:r>
            <a:r>
              <a:rPr lang="ro-RO" spc="-160" dirty="0">
                <a:solidFill>
                  <a:srgbClr val="0C4653"/>
                </a:solidFill>
                <a:latin typeface="Trebuchet MS"/>
                <a:cs typeface="Trebuchet MS"/>
              </a:rPr>
              <a:t>e</a:t>
            </a:r>
            <a:r>
              <a:rPr lang="ro-RO" spc="-170" dirty="0">
                <a:solidFill>
                  <a:srgbClr val="0C4653"/>
                </a:solidFill>
                <a:latin typeface="Verdana"/>
                <a:cs typeface="Verdana"/>
              </a:rPr>
              <a:t>ș</a:t>
            </a:r>
            <a:r>
              <a:rPr lang="ro-RO" spc="-35" dirty="0">
                <a:solidFill>
                  <a:srgbClr val="0C4653"/>
                </a:solidFill>
                <a:latin typeface="Trebuchet MS"/>
                <a:cs typeface="Trebuchet MS"/>
              </a:rPr>
              <a:t>t</a:t>
            </a:r>
            <a:r>
              <a:rPr lang="ro-RO" spc="-100" dirty="0">
                <a:solidFill>
                  <a:srgbClr val="0C4653"/>
                </a:solidFill>
                <a:latin typeface="Trebuchet MS"/>
                <a:cs typeface="Trebuchet MS"/>
              </a:rPr>
              <a:t>i</a:t>
            </a:r>
            <a:r>
              <a:rPr lang="ro-RO" spc="-110" dirty="0">
                <a:solidFill>
                  <a:srgbClr val="0C4653"/>
                </a:solidFill>
                <a:latin typeface="Trebuchet MS"/>
                <a:cs typeface="Trebuchet MS"/>
              </a:rPr>
              <a:t> </a:t>
            </a:r>
            <a:r>
              <a:rPr lang="ro-RO" spc="-155" dirty="0">
                <a:solidFill>
                  <a:srgbClr val="0C4653"/>
                </a:solidFill>
                <a:latin typeface="Trebuchet MS"/>
                <a:cs typeface="Trebuchet MS"/>
              </a:rPr>
              <a:t>a</a:t>
            </a:r>
            <a:r>
              <a:rPr lang="ro-RO" spc="20" dirty="0">
                <a:solidFill>
                  <a:srgbClr val="0C4653"/>
                </a:solidFill>
                <a:latin typeface="Trebuchet MS"/>
                <a:cs typeface="Trebuchet MS"/>
              </a:rPr>
              <a:t>r</a:t>
            </a:r>
            <a:r>
              <a:rPr lang="ro-RO" spc="10" dirty="0">
                <a:solidFill>
                  <a:srgbClr val="0C4653"/>
                </a:solidFill>
                <a:latin typeface="Trebuchet MS"/>
                <a:cs typeface="Trebuchet MS"/>
              </a:rPr>
              <a:t>u</a:t>
            </a:r>
            <a:r>
              <a:rPr lang="ro-RO" spc="-25" dirty="0">
                <a:solidFill>
                  <a:srgbClr val="0C4653"/>
                </a:solidFill>
                <a:latin typeface="Trebuchet MS"/>
                <a:cs typeface="Trebuchet MS"/>
              </a:rPr>
              <a:t>n</a:t>
            </a:r>
            <a:r>
              <a:rPr lang="ro-RO" spc="-5" dirty="0">
                <a:solidFill>
                  <a:srgbClr val="0C4653"/>
                </a:solidFill>
                <a:latin typeface="Trebuchet MS"/>
                <a:cs typeface="Trebuchet MS"/>
              </a:rPr>
              <a:t>c</a:t>
            </a:r>
            <a:r>
              <a:rPr lang="ro-RO" spc="-155" dirty="0">
                <a:solidFill>
                  <a:srgbClr val="0C4653"/>
                </a:solidFill>
                <a:latin typeface="Trebuchet MS"/>
                <a:cs typeface="Trebuchet MS"/>
              </a:rPr>
              <a:t>a</a:t>
            </a:r>
            <a:r>
              <a:rPr lang="ro-RO" spc="-130" dirty="0">
                <a:solidFill>
                  <a:srgbClr val="0C4653"/>
                </a:solidFill>
                <a:latin typeface="Verdana"/>
                <a:cs typeface="Verdana"/>
              </a:rPr>
              <a:t>ț</a:t>
            </a:r>
            <a:r>
              <a:rPr lang="ro-RO" spc="-100" dirty="0">
                <a:solidFill>
                  <a:srgbClr val="0C4653"/>
                </a:solidFill>
                <a:latin typeface="Trebuchet MS"/>
                <a:cs typeface="Trebuchet MS"/>
              </a:rPr>
              <a:t>i</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5" dirty="0">
                <a:solidFill>
                  <a:srgbClr val="0C4653"/>
                </a:solidFill>
                <a:latin typeface="Trebuchet MS"/>
                <a:cs typeface="Trebuchet MS"/>
              </a:rPr>
              <a:t>n</a:t>
            </a:r>
            <a:r>
              <a:rPr lang="ro-RO" spc="-155" dirty="0">
                <a:solidFill>
                  <a:srgbClr val="0C4653"/>
                </a:solidFill>
                <a:latin typeface="Trebuchet MS"/>
                <a:cs typeface="Trebuchet MS"/>
              </a:rPr>
              <a:t>a</a:t>
            </a:r>
            <a:r>
              <a:rPr lang="ro-RO" spc="-125" dirty="0">
                <a:solidFill>
                  <a:srgbClr val="0C4653"/>
                </a:solidFill>
                <a:latin typeface="Trebuchet MS"/>
                <a:cs typeface="Trebuchet MS"/>
              </a:rPr>
              <a:t>p</a:t>
            </a:r>
            <a:r>
              <a:rPr lang="ro-RO" spc="-195" dirty="0">
                <a:solidFill>
                  <a:srgbClr val="0C4653"/>
                </a:solidFill>
                <a:latin typeface="Trebuchet MS"/>
                <a:cs typeface="Trebuchet MS"/>
              </a:rPr>
              <a:t>o</a:t>
            </a:r>
            <a:r>
              <a:rPr lang="ro-RO" spc="-100" dirty="0">
                <a:solidFill>
                  <a:srgbClr val="0C4653"/>
                </a:solidFill>
                <a:latin typeface="Trebuchet MS"/>
                <a:cs typeface="Trebuchet MS"/>
              </a:rPr>
              <a:t>i</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0" dirty="0">
                <a:solidFill>
                  <a:srgbClr val="0C4653"/>
                </a:solidFill>
                <a:latin typeface="Trebuchet MS"/>
                <a:cs typeface="Trebuchet MS"/>
              </a:rPr>
              <a:t>n</a:t>
            </a:r>
            <a:r>
              <a:rPr lang="ro-RO" spc="-180" dirty="0">
                <a:solidFill>
                  <a:srgbClr val="0C4653"/>
                </a:solidFill>
                <a:latin typeface="Trebuchet MS"/>
                <a:cs typeface="Trebuchet MS"/>
              </a:rPr>
              <a:t> </a:t>
            </a:r>
            <a:r>
              <a:rPr lang="ro-RO" spc="10" dirty="0">
                <a:solidFill>
                  <a:srgbClr val="0C4653"/>
                </a:solidFill>
                <a:latin typeface="Trebuchet MS"/>
                <a:cs typeface="Trebuchet MS"/>
              </a:rPr>
              <a:t>u</a:t>
            </a:r>
            <a:r>
              <a:rPr lang="ro-RO" spc="-190" dirty="0">
                <a:solidFill>
                  <a:srgbClr val="0C4653"/>
                </a:solidFill>
                <a:latin typeface="Trebuchet MS"/>
                <a:cs typeface="Trebuchet MS"/>
              </a:rPr>
              <a:t>l</a:t>
            </a:r>
            <a:r>
              <a:rPr lang="ro-RO" spc="-35" dirty="0">
                <a:solidFill>
                  <a:srgbClr val="0C4653"/>
                </a:solidFill>
                <a:latin typeface="Trebuchet MS"/>
                <a:cs typeface="Trebuchet MS"/>
              </a:rPr>
              <a:t>t</a:t>
            </a:r>
            <a:r>
              <a:rPr lang="ro-RO" spc="-100" dirty="0">
                <a:solidFill>
                  <a:srgbClr val="0C4653"/>
                </a:solidFill>
                <a:latin typeface="Trebuchet MS"/>
                <a:cs typeface="Trebuchet MS"/>
              </a:rPr>
              <a:t>i</a:t>
            </a:r>
            <a:r>
              <a:rPr lang="ro-RO" spc="-385" dirty="0">
                <a:solidFill>
                  <a:srgbClr val="0C4653"/>
                </a:solidFill>
                <a:latin typeface="Trebuchet MS"/>
                <a:cs typeface="Trebuchet MS"/>
              </a:rPr>
              <a:t>m</a:t>
            </a:r>
            <a:r>
              <a:rPr lang="ro-RO" spc="-160" dirty="0">
                <a:solidFill>
                  <a:srgbClr val="0C4653"/>
                </a:solidFill>
                <a:latin typeface="Trebuchet MS"/>
                <a:cs typeface="Trebuchet MS"/>
              </a:rPr>
              <a:t>e</a:t>
            </a:r>
            <a:r>
              <a:rPr lang="ro-RO" spc="-190" dirty="0">
                <a:solidFill>
                  <a:srgbClr val="0C4653"/>
                </a:solidFill>
                <a:latin typeface="Trebuchet MS"/>
                <a:cs typeface="Trebuchet MS"/>
              </a:rPr>
              <a:t>l</a:t>
            </a:r>
            <a:r>
              <a:rPr lang="ro-RO" spc="-155" dirty="0">
                <a:solidFill>
                  <a:srgbClr val="0C4653"/>
                </a:solidFill>
                <a:latin typeface="Trebuchet MS"/>
                <a:cs typeface="Trebuchet MS"/>
              </a:rPr>
              <a:t>e</a:t>
            </a:r>
            <a:r>
              <a:rPr lang="ro-RO" spc="-85" dirty="0">
                <a:solidFill>
                  <a:srgbClr val="0C4653"/>
                </a:solidFill>
                <a:latin typeface="Trebuchet MS"/>
                <a:cs typeface="Trebuchet MS"/>
              </a:rPr>
              <a:t> d</a:t>
            </a:r>
            <a:r>
              <a:rPr lang="ro-RO" spc="-160" dirty="0">
                <a:solidFill>
                  <a:srgbClr val="0C4653"/>
                </a:solidFill>
                <a:latin typeface="Trebuchet MS"/>
                <a:cs typeface="Trebuchet MS"/>
              </a:rPr>
              <a:t>e</a:t>
            </a:r>
            <a:r>
              <a:rPr lang="ro-RO" spc="-5" dirty="0">
                <a:solidFill>
                  <a:srgbClr val="0C4653"/>
                </a:solidFill>
                <a:latin typeface="Trebuchet MS"/>
                <a:cs typeface="Trebuchet MS"/>
              </a:rPr>
              <a:t>c</a:t>
            </a:r>
            <a:r>
              <a:rPr lang="ro-RO" spc="-160" dirty="0">
                <a:solidFill>
                  <a:srgbClr val="0C4653"/>
                </a:solidFill>
                <a:latin typeface="Trebuchet MS"/>
                <a:cs typeface="Trebuchet MS"/>
              </a:rPr>
              <a:t>e</a:t>
            </a:r>
            <a:r>
              <a:rPr lang="ro-RO" spc="-25" dirty="0">
                <a:solidFill>
                  <a:srgbClr val="0C4653"/>
                </a:solidFill>
                <a:latin typeface="Trebuchet MS"/>
                <a:cs typeface="Trebuchet MS"/>
              </a:rPr>
              <a:t>n</a:t>
            </a:r>
            <a:r>
              <a:rPr lang="ro-RO" spc="-100" dirty="0">
                <a:solidFill>
                  <a:srgbClr val="0C4653"/>
                </a:solidFill>
                <a:latin typeface="Trebuchet MS"/>
                <a:cs typeface="Trebuchet MS"/>
              </a:rPr>
              <a:t>ii</a:t>
            </a:r>
            <a:r>
              <a:rPr lang="ro-RO" spc="-285" dirty="0">
                <a:solidFill>
                  <a:srgbClr val="0C4653"/>
                </a:solidFill>
                <a:latin typeface="Trebuchet MS"/>
                <a:cs typeface="Trebuchet MS"/>
              </a:rPr>
              <a:t>.</a:t>
            </a:r>
            <a:r>
              <a:rPr lang="ro-RO" spc="-180" dirty="0">
                <a:solidFill>
                  <a:srgbClr val="0C4653"/>
                </a:solidFill>
                <a:latin typeface="Trebuchet MS"/>
                <a:cs typeface="Trebuchet MS"/>
              </a:rPr>
              <a:t> </a:t>
            </a:r>
            <a:r>
              <a:rPr lang="ro-RO" spc="-50" dirty="0">
                <a:solidFill>
                  <a:srgbClr val="0C4653"/>
                </a:solidFill>
                <a:latin typeface="Trebuchet MS"/>
                <a:cs typeface="Trebuchet MS"/>
              </a:rPr>
              <a:t>C</a:t>
            </a:r>
            <a:r>
              <a:rPr lang="ro-RO" spc="-155" dirty="0">
                <a:solidFill>
                  <a:srgbClr val="0C4653"/>
                </a:solidFill>
                <a:latin typeface="Trebuchet MS"/>
                <a:cs typeface="Trebuchet MS"/>
              </a:rPr>
              <a:t>a</a:t>
            </a:r>
            <a:r>
              <a:rPr lang="ro-RO" spc="-125" dirty="0">
                <a:solidFill>
                  <a:srgbClr val="0C4653"/>
                </a:solidFill>
                <a:latin typeface="Trebuchet MS"/>
                <a:cs typeface="Trebuchet MS"/>
              </a:rPr>
              <a:t>p</a:t>
            </a:r>
            <a:r>
              <a:rPr lang="ro-RO" spc="-35" dirty="0">
                <a:solidFill>
                  <a:srgbClr val="0C4653"/>
                </a:solidFill>
                <a:latin typeface="Trebuchet MS"/>
                <a:cs typeface="Trebuchet MS"/>
              </a:rPr>
              <a:t>t</a:t>
            </a:r>
            <a:r>
              <a:rPr lang="ro-RO" spc="10" dirty="0">
                <a:solidFill>
                  <a:srgbClr val="0C4653"/>
                </a:solidFill>
                <a:latin typeface="Trebuchet MS"/>
                <a:cs typeface="Trebuchet MS"/>
              </a:rPr>
              <a:t>u</a:t>
            </a:r>
            <a:r>
              <a:rPr lang="ro-RO" spc="20" dirty="0">
                <a:solidFill>
                  <a:srgbClr val="0C4653"/>
                </a:solidFill>
                <a:latin typeface="Trebuchet MS"/>
                <a:cs typeface="Trebuchet MS"/>
              </a:rPr>
              <a:t>r</a:t>
            </a:r>
            <a:r>
              <a:rPr lang="ro-RO" spc="-100" dirty="0">
                <a:solidFill>
                  <a:srgbClr val="0C4653"/>
                </a:solidFill>
                <a:latin typeface="Trebuchet MS"/>
                <a:cs typeface="Trebuchet MS"/>
              </a:rPr>
              <a:t>i</a:t>
            </a:r>
            <a:r>
              <a:rPr lang="ro-RO" spc="-190" dirty="0">
                <a:solidFill>
                  <a:srgbClr val="0C4653"/>
                </a:solidFill>
                <a:latin typeface="Trebuchet MS"/>
                <a:cs typeface="Trebuchet MS"/>
              </a:rPr>
              <a:t>l</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155" dirty="0">
                <a:solidFill>
                  <a:srgbClr val="0C4653"/>
                </a:solidFill>
                <a:latin typeface="Trebuchet MS"/>
                <a:cs typeface="Trebuchet MS"/>
              </a:rPr>
              <a:t>a</a:t>
            </a:r>
            <a:r>
              <a:rPr lang="ro-RO" spc="20" dirty="0">
                <a:solidFill>
                  <a:srgbClr val="0C4653"/>
                </a:solidFill>
                <a:latin typeface="Trebuchet MS"/>
                <a:cs typeface="Trebuchet MS"/>
              </a:rPr>
              <a:t>r</a:t>
            </a:r>
            <a:r>
              <a:rPr lang="ro-RO" spc="10" dirty="0">
                <a:solidFill>
                  <a:srgbClr val="0C4653"/>
                </a:solidFill>
                <a:latin typeface="Trebuchet MS"/>
                <a:cs typeface="Trebuchet MS"/>
              </a:rPr>
              <a:t>u</a:t>
            </a:r>
            <a:r>
              <a:rPr lang="ro-RO" spc="-25" dirty="0">
                <a:solidFill>
                  <a:srgbClr val="0C4653"/>
                </a:solidFill>
                <a:latin typeface="Trebuchet MS"/>
                <a:cs typeface="Trebuchet MS"/>
              </a:rPr>
              <a:t>n</a:t>
            </a:r>
            <a:r>
              <a:rPr lang="ro-RO" spc="-5" dirty="0">
                <a:solidFill>
                  <a:srgbClr val="0C4653"/>
                </a:solidFill>
                <a:latin typeface="Trebuchet MS"/>
                <a:cs typeface="Trebuchet MS"/>
              </a:rPr>
              <a:t>c</a:t>
            </a:r>
            <a:r>
              <a:rPr lang="ro-RO" spc="-155" dirty="0">
                <a:solidFill>
                  <a:srgbClr val="0C4653"/>
                </a:solidFill>
                <a:latin typeface="Trebuchet MS"/>
                <a:cs typeface="Trebuchet MS"/>
              </a:rPr>
              <a:t>a</a:t>
            </a:r>
            <a:r>
              <a:rPr lang="ro-RO" spc="-35" dirty="0">
                <a:solidFill>
                  <a:srgbClr val="0C4653"/>
                </a:solidFill>
                <a:latin typeface="Trebuchet MS"/>
                <a:cs typeface="Trebuchet MS"/>
              </a:rPr>
              <a:t>t</a:t>
            </a:r>
            <a:r>
              <a:rPr lang="ro-RO" spc="-155" dirty="0">
                <a:solidFill>
                  <a:srgbClr val="0C4653"/>
                </a:solidFill>
                <a:latin typeface="Trebuchet MS"/>
                <a:cs typeface="Trebuchet MS"/>
              </a:rPr>
              <a:t>e</a:t>
            </a:r>
            <a:r>
              <a:rPr lang="ro-RO" spc="-85" dirty="0">
                <a:solidFill>
                  <a:srgbClr val="0C4653"/>
                </a:solidFill>
                <a:latin typeface="Trebuchet MS"/>
                <a:cs typeface="Trebuchet MS"/>
              </a:rPr>
              <a:t> </a:t>
            </a:r>
            <a:r>
              <a:rPr lang="ro-RO" spc="-60" dirty="0">
                <a:solidFill>
                  <a:srgbClr val="0C4653"/>
                </a:solidFill>
                <a:latin typeface="Verdana"/>
                <a:cs typeface="Verdana"/>
              </a:rPr>
              <a:t>î</a:t>
            </a:r>
            <a:r>
              <a:rPr lang="ro-RO" spc="-25" dirty="0">
                <a:solidFill>
                  <a:srgbClr val="0C4653"/>
                </a:solidFill>
                <a:latin typeface="Trebuchet MS"/>
                <a:cs typeface="Trebuchet MS"/>
              </a:rPr>
              <a:t>n</a:t>
            </a:r>
            <a:r>
              <a:rPr lang="ro-RO" spc="-155" dirty="0">
                <a:solidFill>
                  <a:srgbClr val="0C4653"/>
                </a:solidFill>
                <a:latin typeface="Trebuchet MS"/>
                <a:cs typeface="Trebuchet MS"/>
              </a:rPr>
              <a:t>a</a:t>
            </a:r>
            <a:r>
              <a:rPr lang="ro-RO" spc="-125" dirty="0">
                <a:solidFill>
                  <a:srgbClr val="0C4653"/>
                </a:solidFill>
                <a:latin typeface="Trebuchet MS"/>
                <a:cs typeface="Trebuchet MS"/>
              </a:rPr>
              <a:t>p</a:t>
            </a:r>
            <a:r>
              <a:rPr lang="ro-RO" spc="-195" dirty="0">
                <a:solidFill>
                  <a:srgbClr val="0C4653"/>
                </a:solidFill>
                <a:latin typeface="Trebuchet MS"/>
                <a:cs typeface="Trebuchet MS"/>
              </a:rPr>
              <a:t>o</a:t>
            </a:r>
            <a:r>
              <a:rPr lang="ro-RO" spc="-100" dirty="0">
                <a:solidFill>
                  <a:srgbClr val="0C4653"/>
                </a:solidFill>
                <a:latin typeface="Trebuchet MS"/>
                <a:cs typeface="Trebuchet MS"/>
              </a:rPr>
              <a:t>i</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0" dirty="0">
                <a:solidFill>
                  <a:srgbClr val="0C4653"/>
                </a:solidFill>
                <a:latin typeface="Trebuchet MS"/>
                <a:cs typeface="Trebuchet MS"/>
              </a:rPr>
              <a:t>n</a:t>
            </a:r>
            <a:r>
              <a:rPr lang="ro-RO" spc="-180" dirty="0">
                <a:solidFill>
                  <a:srgbClr val="0C4653"/>
                </a:solidFill>
                <a:latin typeface="Trebuchet MS"/>
                <a:cs typeface="Trebuchet MS"/>
              </a:rPr>
              <a:t> </a:t>
            </a:r>
            <a:r>
              <a:rPr lang="ro-RO" spc="-385" dirty="0">
                <a:solidFill>
                  <a:srgbClr val="0C4653"/>
                </a:solidFill>
                <a:latin typeface="Trebuchet MS"/>
                <a:cs typeface="Trebuchet MS"/>
              </a:rPr>
              <a:t>m</a:t>
            </a:r>
            <a:r>
              <a:rPr lang="ro-RO" spc="-155" dirty="0">
                <a:solidFill>
                  <a:srgbClr val="0C4653"/>
                </a:solidFill>
                <a:latin typeface="Trebuchet MS"/>
                <a:cs typeface="Trebuchet MS"/>
              </a:rPr>
              <a:t>a</a:t>
            </a:r>
            <a:r>
              <a:rPr lang="ro-RO" spc="20" dirty="0">
                <a:solidFill>
                  <a:srgbClr val="0C4653"/>
                </a:solidFill>
                <a:latin typeface="Trebuchet MS"/>
                <a:cs typeface="Trebuchet MS"/>
              </a:rPr>
              <a:t>r</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50" dirty="0">
                <a:solidFill>
                  <a:srgbClr val="0C4653"/>
                </a:solidFill>
                <a:latin typeface="Trebuchet MS"/>
                <a:cs typeface="Trebuchet MS"/>
              </a:rPr>
              <a:t>s</a:t>
            </a:r>
            <a:r>
              <a:rPr lang="ro-RO" spc="10" dirty="0">
                <a:solidFill>
                  <a:srgbClr val="0C4653"/>
                </a:solidFill>
                <a:latin typeface="Trebuchet MS"/>
                <a:cs typeface="Trebuchet MS"/>
              </a:rPr>
              <a:t>u</a:t>
            </a:r>
            <a:r>
              <a:rPr lang="ro-RO" spc="-25" dirty="0">
                <a:solidFill>
                  <a:srgbClr val="0C4653"/>
                </a:solidFill>
                <a:latin typeface="Trebuchet MS"/>
                <a:cs typeface="Trebuchet MS"/>
              </a:rPr>
              <a:t>n</a:t>
            </a:r>
            <a:r>
              <a:rPr lang="ro-RO" spc="-30" dirty="0">
                <a:solidFill>
                  <a:srgbClr val="0C4653"/>
                </a:solidFill>
                <a:latin typeface="Trebuchet MS"/>
                <a:cs typeface="Trebuchet MS"/>
              </a:rPr>
              <a:t>t</a:t>
            </a:r>
            <a:r>
              <a:rPr lang="ro-RO" spc="-180" dirty="0">
                <a:solidFill>
                  <a:srgbClr val="0C4653"/>
                </a:solidFill>
                <a:latin typeface="Trebuchet MS"/>
                <a:cs typeface="Trebuchet MS"/>
              </a:rPr>
              <a:t> </a:t>
            </a:r>
            <a:r>
              <a:rPr lang="ro-RO" spc="-155" dirty="0">
                <a:solidFill>
                  <a:srgbClr val="0C4653"/>
                </a:solidFill>
                <a:latin typeface="Trebuchet MS"/>
                <a:cs typeface="Trebuchet MS"/>
              </a:rPr>
              <a:t>a</a:t>
            </a:r>
            <a:r>
              <a:rPr lang="ro-RO" spc="-25" dirty="0">
                <a:solidFill>
                  <a:srgbClr val="0C4653"/>
                </a:solidFill>
                <a:latin typeface="Trebuchet MS"/>
                <a:cs typeface="Trebuchet MS"/>
              </a:rPr>
              <a:t>n</a:t>
            </a:r>
            <a:r>
              <a:rPr lang="ro-RO" spc="-100" dirty="0">
                <a:solidFill>
                  <a:srgbClr val="0C4653"/>
                </a:solidFill>
                <a:latin typeface="Trebuchet MS"/>
                <a:cs typeface="Trebuchet MS"/>
              </a:rPr>
              <a:t>i</a:t>
            </a:r>
            <a:r>
              <a:rPr lang="ro-RO" spc="-385" dirty="0">
                <a:solidFill>
                  <a:srgbClr val="0C4653"/>
                </a:solidFill>
                <a:latin typeface="Trebuchet MS"/>
                <a:cs typeface="Trebuchet MS"/>
              </a:rPr>
              <a:t>m</a:t>
            </a:r>
            <a:r>
              <a:rPr lang="ro-RO" spc="-155" dirty="0">
                <a:solidFill>
                  <a:srgbClr val="0C4653"/>
                </a:solidFill>
                <a:latin typeface="Trebuchet MS"/>
                <a:cs typeface="Trebuchet MS"/>
              </a:rPr>
              <a:t>a</a:t>
            </a:r>
            <a:r>
              <a:rPr lang="ro-RO" spc="-190" dirty="0">
                <a:solidFill>
                  <a:srgbClr val="0C4653"/>
                </a:solidFill>
                <a:latin typeface="Trebuchet MS"/>
                <a:cs typeface="Trebuchet MS"/>
              </a:rPr>
              <a:t>l</a:t>
            </a:r>
            <a:r>
              <a:rPr lang="ro-RO" spc="-155" dirty="0">
                <a:solidFill>
                  <a:srgbClr val="0C4653"/>
                </a:solidFill>
                <a:latin typeface="Trebuchet MS"/>
                <a:cs typeface="Trebuchet MS"/>
              </a:rPr>
              <a:t>e</a:t>
            </a:r>
            <a:r>
              <a:rPr lang="ro-RO" spc="-85" dirty="0">
                <a:solidFill>
                  <a:srgbClr val="0C4653"/>
                </a:solidFill>
                <a:latin typeface="Trebuchet MS"/>
                <a:cs typeface="Trebuchet MS"/>
              </a:rPr>
              <a:t> </a:t>
            </a:r>
            <a:r>
              <a:rPr lang="ro-RO" spc="-155" dirty="0">
                <a:solidFill>
                  <a:srgbClr val="0C4653"/>
                </a:solidFill>
                <a:latin typeface="Trebuchet MS"/>
                <a:cs typeface="Trebuchet MS"/>
              </a:rPr>
              <a:t>a</a:t>
            </a:r>
            <a:r>
              <a:rPr lang="ro-RO" spc="20" dirty="0">
                <a:solidFill>
                  <a:srgbClr val="0C4653"/>
                </a:solidFill>
                <a:latin typeface="Trebuchet MS"/>
                <a:cs typeface="Trebuchet MS"/>
              </a:rPr>
              <a:t>r</a:t>
            </a:r>
            <a:r>
              <a:rPr lang="ro-RO" spc="10" dirty="0">
                <a:solidFill>
                  <a:srgbClr val="0C4653"/>
                </a:solidFill>
                <a:latin typeface="Trebuchet MS"/>
                <a:cs typeface="Trebuchet MS"/>
              </a:rPr>
              <a:t>u</a:t>
            </a:r>
            <a:r>
              <a:rPr lang="ro-RO" spc="-25" dirty="0">
                <a:solidFill>
                  <a:srgbClr val="0C4653"/>
                </a:solidFill>
                <a:latin typeface="Trebuchet MS"/>
                <a:cs typeface="Trebuchet MS"/>
              </a:rPr>
              <a:t>n</a:t>
            </a:r>
            <a:r>
              <a:rPr lang="ro-RO" spc="-5" dirty="0">
                <a:solidFill>
                  <a:srgbClr val="0C4653"/>
                </a:solidFill>
                <a:latin typeface="Trebuchet MS"/>
                <a:cs typeface="Trebuchet MS"/>
              </a:rPr>
              <a:t>c</a:t>
            </a:r>
            <a:r>
              <a:rPr lang="ro-RO" spc="-155" dirty="0">
                <a:solidFill>
                  <a:srgbClr val="0C4653"/>
                </a:solidFill>
                <a:latin typeface="Trebuchet MS"/>
                <a:cs typeface="Trebuchet MS"/>
              </a:rPr>
              <a:t>a</a:t>
            </a:r>
            <a:r>
              <a:rPr lang="ro-RO" spc="-35" dirty="0">
                <a:solidFill>
                  <a:srgbClr val="0C4653"/>
                </a:solidFill>
                <a:latin typeface="Trebuchet MS"/>
                <a:cs typeface="Trebuchet MS"/>
              </a:rPr>
              <a:t>t</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5" dirty="0">
                <a:solidFill>
                  <a:srgbClr val="0C4653"/>
                </a:solidFill>
                <a:latin typeface="Trebuchet MS"/>
                <a:cs typeface="Trebuchet MS"/>
              </a:rPr>
              <a:t>n</a:t>
            </a:r>
            <a:r>
              <a:rPr lang="ro-RO" spc="-155" dirty="0">
                <a:solidFill>
                  <a:srgbClr val="0C4653"/>
                </a:solidFill>
                <a:latin typeface="Trebuchet MS"/>
                <a:cs typeface="Trebuchet MS"/>
              </a:rPr>
              <a:t>a</a:t>
            </a:r>
            <a:r>
              <a:rPr lang="ro-RO" spc="-125" dirty="0">
                <a:solidFill>
                  <a:srgbClr val="0C4653"/>
                </a:solidFill>
                <a:latin typeface="Trebuchet MS"/>
                <a:cs typeface="Trebuchet MS"/>
              </a:rPr>
              <a:t>p</a:t>
            </a:r>
            <a:r>
              <a:rPr lang="ro-RO" spc="-195" dirty="0">
                <a:solidFill>
                  <a:srgbClr val="0C4653"/>
                </a:solidFill>
                <a:latin typeface="Trebuchet MS"/>
                <a:cs typeface="Trebuchet MS"/>
              </a:rPr>
              <a:t>o</a:t>
            </a:r>
            <a:r>
              <a:rPr lang="ro-RO" spc="-100" dirty="0">
                <a:solidFill>
                  <a:srgbClr val="0C4653"/>
                </a:solidFill>
                <a:latin typeface="Trebuchet MS"/>
                <a:cs typeface="Trebuchet MS"/>
              </a:rPr>
              <a:t>i</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0" dirty="0">
                <a:solidFill>
                  <a:srgbClr val="0C4653"/>
                </a:solidFill>
                <a:latin typeface="Trebuchet MS"/>
                <a:cs typeface="Trebuchet MS"/>
              </a:rPr>
              <a:t>n</a:t>
            </a:r>
            <a:r>
              <a:rPr lang="ro-RO" spc="-180" dirty="0">
                <a:solidFill>
                  <a:srgbClr val="0C4653"/>
                </a:solidFill>
                <a:latin typeface="Trebuchet MS"/>
                <a:cs typeface="Trebuchet MS"/>
              </a:rPr>
              <a:t> </a:t>
            </a:r>
            <a:r>
              <a:rPr lang="ro-RO" spc="-385" dirty="0">
                <a:solidFill>
                  <a:srgbClr val="0C4653"/>
                </a:solidFill>
                <a:latin typeface="Trebuchet MS"/>
                <a:cs typeface="Trebuchet MS"/>
              </a:rPr>
              <a:t>m</a:t>
            </a:r>
            <a:r>
              <a:rPr lang="ro-RO" spc="-155" dirty="0">
                <a:solidFill>
                  <a:srgbClr val="0C4653"/>
                </a:solidFill>
                <a:latin typeface="Trebuchet MS"/>
                <a:cs typeface="Trebuchet MS"/>
              </a:rPr>
              <a:t>a</a:t>
            </a:r>
            <a:r>
              <a:rPr lang="ro-RO" spc="20" dirty="0">
                <a:solidFill>
                  <a:srgbClr val="0C4653"/>
                </a:solidFill>
                <a:latin typeface="Trebuchet MS"/>
                <a:cs typeface="Trebuchet MS"/>
              </a:rPr>
              <a:t>r</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85" dirty="0">
                <a:solidFill>
                  <a:srgbClr val="0C4653"/>
                </a:solidFill>
                <a:latin typeface="Trebuchet MS"/>
                <a:cs typeface="Trebuchet MS"/>
              </a:rPr>
              <a:t>d</a:t>
            </a:r>
            <a:r>
              <a:rPr lang="ro-RO" spc="10" dirty="0">
                <a:solidFill>
                  <a:srgbClr val="0C4653"/>
                </a:solidFill>
                <a:latin typeface="Trebuchet MS"/>
                <a:cs typeface="Trebuchet MS"/>
              </a:rPr>
              <a:t>u</a:t>
            </a:r>
            <a:r>
              <a:rPr lang="ro-RO" spc="-125" dirty="0">
                <a:solidFill>
                  <a:srgbClr val="0C4653"/>
                </a:solidFill>
                <a:latin typeface="Trebuchet MS"/>
                <a:cs typeface="Trebuchet MS"/>
              </a:rPr>
              <a:t>p</a:t>
            </a:r>
            <a:r>
              <a:rPr lang="ro-RO" spc="-120" dirty="0">
                <a:solidFill>
                  <a:srgbClr val="0C4653"/>
                </a:solidFill>
                <a:latin typeface="Verdana"/>
                <a:cs typeface="Verdana"/>
              </a:rPr>
              <a:t>ă </a:t>
            </a:r>
            <a:r>
              <a:rPr lang="ro-RO" spc="-5" dirty="0">
                <a:solidFill>
                  <a:srgbClr val="0C4653"/>
                </a:solidFill>
                <a:latin typeface="Trebuchet MS"/>
                <a:cs typeface="Trebuchet MS"/>
              </a:rPr>
              <a:t>c</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155" dirty="0">
                <a:solidFill>
                  <a:srgbClr val="0C4653"/>
                </a:solidFill>
                <a:latin typeface="Trebuchet MS"/>
                <a:cs typeface="Trebuchet MS"/>
              </a:rPr>
              <a:t>a</a:t>
            </a:r>
            <a:r>
              <a:rPr lang="ro-RO" spc="15" dirty="0">
                <a:solidFill>
                  <a:srgbClr val="0C4653"/>
                </a:solidFill>
                <a:latin typeface="Trebuchet MS"/>
                <a:cs typeface="Trebuchet MS"/>
              </a:rPr>
              <a:t>u</a:t>
            </a:r>
            <a:r>
              <a:rPr lang="ro-RO" spc="-180" dirty="0">
                <a:solidFill>
                  <a:srgbClr val="0C4653"/>
                </a:solidFill>
                <a:latin typeface="Trebuchet MS"/>
                <a:cs typeface="Trebuchet MS"/>
              </a:rPr>
              <a:t> </a:t>
            </a:r>
            <a:r>
              <a:rPr lang="ro-RO" spc="215" dirty="0">
                <a:solidFill>
                  <a:srgbClr val="0C4653"/>
                </a:solidFill>
                <a:latin typeface="Trebuchet MS"/>
                <a:cs typeface="Trebuchet MS"/>
              </a:rPr>
              <a:t>f</a:t>
            </a:r>
            <a:r>
              <a:rPr lang="ro-RO" spc="-195" dirty="0">
                <a:solidFill>
                  <a:srgbClr val="0C4653"/>
                </a:solidFill>
                <a:latin typeface="Trebuchet MS"/>
                <a:cs typeface="Trebuchet MS"/>
              </a:rPr>
              <a:t>o</a:t>
            </a:r>
            <a:r>
              <a:rPr lang="ro-RO" spc="50" dirty="0">
                <a:solidFill>
                  <a:srgbClr val="0C4653"/>
                </a:solidFill>
                <a:latin typeface="Trebuchet MS"/>
                <a:cs typeface="Trebuchet MS"/>
              </a:rPr>
              <a:t>s</a:t>
            </a:r>
            <a:r>
              <a:rPr lang="ro-RO" spc="-30" dirty="0">
                <a:solidFill>
                  <a:srgbClr val="0C4653"/>
                </a:solidFill>
                <a:latin typeface="Trebuchet MS"/>
                <a:cs typeface="Trebuchet MS"/>
              </a:rPr>
              <a:t>t</a:t>
            </a:r>
            <a:r>
              <a:rPr lang="ro-RO" spc="-180" dirty="0">
                <a:solidFill>
                  <a:srgbClr val="0C4653"/>
                </a:solidFill>
                <a:latin typeface="Trebuchet MS"/>
                <a:cs typeface="Trebuchet MS"/>
              </a:rPr>
              <a:t> </a:t>
            </a:r>
            <a:r>
              <a:rPr lang="ro-RO" spc="-125" dirty="0">
                <a:solidFill>
                  <a:srgbClr val="0C4653"/>
                </a:solidFill>
                <a:latin typeface="Trebuchet MS"/>
                <a:cs typeface="Trebuchet MS"/>
              </a:rPr>
              <a:t>p</a:t>
            </a:r>
            <a:r>
              <a:rPr lang="ro-RO" spc="20" dirty="0">
                <a:solidFill>
                  <a:srgbClr val="0C4653"/>
                </a:solidFill>
                <a:latin typeface="Trebuchet MS"/>
                <a:cs typeface="Trebuchet MS"/>
              </a:rPr>
              <a:t>r</a:t>
            </a:r>
            <a:r>
              <a:rPr lang="ro-RO" spc="-100" dirty="0">
                <a:solidFill>
                  <a:srgbClr val="0C4653"/>
                </a:solidFill>
                <a:latin typeface="Trebuchet MS"/>
                <a:cs typeface="Trebuchet MS"/>
              </a:rPr>
              <a:t>i</a:t>
            </a:r>
            <a:r>
              <a:rPr lang="ro-RO" spc="-25" dirty="0">
                <a:solidFill>
                  <a:srgbClr val="0C4653"/>
                </a:solidFill>
                <a:latin typeface="Trebuchet MS"/>
                <a:cs typeface="Trebuchet MS"/>
              </a:rPr>
              <a:t>n</a:t>
            </a:r>
            <a:r>
              <a:rPr lang="ro-RO" spc="50" dirty="0">
                <a:solidFill>
                  <a:srgbClr val="0C4653"/>
                </a:solidFill>
                <a:latin typeface="Trebuchet MS"/>
                <a:cs typeface="Trebuchet MS"/>
              </a:rPr>
              <a:t>s</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60" dirty="0">
                <a:solidFill>
                  <a:srgbClr val="0C4653"/>
                </a:solidFill>
                <a:latin typeface="Verdana"/>
                <a:cs typeface="Verdana"/>
              </a:rPr>
              <a:t>î</a:t>
            </a:r>
            <a:r>
              <a:rPr lang="ro-RO" spc="-20" dirty="0">
                <a:solidFill>
                  <a:srgbClr val="0C4653"/>
                </a:solidFill>
                <a:latin typeface="Trebuchet MS"/>
                <a:cs typeface="Trebuchet MS"/>
              </a:rPr>
              <a:t>n</a:t>
            </a:r>
            <a:r>
              <a:rPr lang="ro-RO" spc="-180" dirty="0">
                <a:solidFill>
                  <a:srgbClr val="0C4653"/>
                </a:solidFill>
                <a:latin typeface="Trebuchet MS"/>
                <a:cs typeface="Trebuchet MS"/>
              </a:rPr>
              <a:t> </a:t>
            </a:r>
            <a:r>
              <a:rPr lang="ro-RO" spc="-35" dirty="0">
                <a:solidFill>
                  <a:srgbClr val="0C4653"/>
                </a:solidFill>
                <a:latin typeface="Trebuchet MS"/>
                <a:cs typeface="Trebuchet MS"/>
              </a:rPr>
              <a:t>t</a:t>
            </a:r>
            <a:r>
              <a:rPr lang="ro-RO" spc="-100" dirty="0">
                <a:solidFill>
                  <a:srgbClr val="0C4653"/>
                </a:solidFill>
                <a:latin typeface="Trebuchet MS"/>
                <a:cs typeface="Trebuchet MS"/>
              </a:rPr>
              <a:t>i</a:t>
            </a:r>
            <a:r>
              <a:rPr lang="ro-RO" spc="-385" dirty="0">
                <a:solidFill>
                  <a:srgbClr val="0C4653"/>
                </a:solidFill>
                <a:latin typeface="Trebuchet MS"/>
                <a:cs typeface="Trebuchet MS"/>
              </a:rPr>
              <a:t>m</a:t>
            </a:r>
            <a:r>
              <a:rPr lang="ro-RO" spc="-125" dirty="0">
                <a:solidFill>
                  <a:srgbClr val="0C4653"/>
                </a:solidFill>
                <a:latin typeface="Trebuchet MS"/>
                <a:cs typeface="Trebuchet MS"/>
              </a:rPr>
              <a:t>p</a:t>
            </a:r>
            <a:r>
              <a:rPr lang="ro-RO" spc="10" dirty="0">
                <a:solidFill>
                  <a:srgbClr val="0C4653"/>
                </a:solidFill>
                <a:latin typeface="Trebuchet MS"/>
                <a:cs typeface="Trebuchet MS"/>
              </a:rPr>
              <a:t>u</a:t>
            </a:r>
            <a:r>
              <a:rPr lang="ro-RO" spc="-190" dirty="0">
                <a:solidFill>
                  <a:srgbClr val="0C4653"/>
                </a:solidFill>
                <a:latin typeface="Trebuchet MS"/>
                <a:cs typeface="Trebuchet MS"/>
              </a:rPr>
              <a:t>l </a:t>
            </a:r>
            <a:r>
              <a:rPr lang="ro-RO" spc="-155" dirty="0">
                <a:solidFill>
                  <a:srgbClr val="0C4653"/>
                </a:solidFill>
                <a:latin typeface="Trebuchet MS"/>
                <a:cs typeface="Trebuchet MS"/>
              </a:rPr>
              <a:t>a</a:t>
            </a:r>
            <a:r>
              <a:rPr lang="ro-RO" spc="-5" dirty="0">
                <a:solidFill>
                  <a:srgbClr val="0C4653"/>
                </a:solidFill>
                <a:latin typeface="Trebuchet MS"/>
                <a:cs typeface="Trebuchet MS"/>
              </a:rPr>
              <a:t>c</a:t>
            </a:r>
            <a:r>
              <a:rPr lang="ro-RO" spc="-35" dirty="0">
                <a:solidFill>
                  <a:srgbClr val="0C4653"/>
                </a:solidFill>
                <a:latin typeface="Trebuchet MS"/>
                <a:cs typeface="Trebuchet MS"/>
              </a:rPr>
              <a:t>t</a:t>
            </a:r>
            <a:r>
              <a:rPr lang="ro-RO" spc="-100" dirty="0">
                <a:solidFill>
                  <a:srgbClr val="0C4653"/>
                </a:solidFill>
                <a:latin typeface="Trebuchet MS"/>
                <a:cs typeface="Trebuchet MS"/>
              </a:rPr>
              <a:t>i</a:t>
            </a:r>
            <a:r>
              <a:rPr lang="ro-RO" spc="-40" dirty="0">
                <a:solidFill>
                  <a:srgbClr val="0C4653"/>
                </a:solidFill>
                <a:latin typeface="Trebuchet MS"/>
                <a:cs typeface="Trebuchet MS"/>
              </a:rPr>
              <a:t>v</a:t>
            </a:r>
            <a:r>
              <a:rPr lang="ro-RO" spc="-100" dirty="0">
                <a:solidFill>
                  <a:srgbClr val="0C4653"/>
                </a:solidFill>
                <a:latin typeface="Trebuchet MS"/>
                <a:cs typeface="Trebuchet MS"/>
              </a:rPr>
              <a:t>i</a:t>
            </a:r>
            <a:r>
              <a:rPr lang="ro-RO" spc="-35" dirty="0">
                <a:solidFill>
                  <a:srgbClr val="0C4653"/>
                </a:solidFill>
                <a:latin typeface="Trebuchet MS"/>
                <a:cs typeface="Trebuchet MS"/>
              </a:rPr>
              <a:t>t</a:t>
            </a:r>
            <a:r>
              <a:rPr lang="ro-RO" spc="-155" dirty="0">
                <a:solidFill>
                  <a:srgbClr val="0C4653"/>
                </a:solidFill>
                <a:latin typeface="Verdana"/>
                <a:cs typeface="Verdana"/>
              </a:rPr>
              <a:t>ă</a:t>
            </a:r>
            <a:r>
              <a:rPr lang="ro-RO" spc="-130" dirty="0">
                <a:solidFill>
                  <a:srgbClr val="0C4653"/>
                </a:solidFill>
                <a:latin typeface="Verdana"/>
                <a:cs typeface="Verdana"/>
              </a:rPr>
              <a:t>ț</a:t>
            </a:r>
            <a:r>
              <a:rPr lang="ro-RO" spc="-100" dirty="0">
                <a:solidFill>
                  <a:srgbClr val="0C4653"/>
                </a:solidFill>
                <a:latin typeface="Trebuchet MS"/>
                <a:cs typeface="Trebuchet MS"/>
              </a:rPr>
              <a:t>i</a:t>
            </a:r>
            <a:r>
              <a:rPr lang="ro-RO" spc="-190" dirty="0">
                <a:solidFill>
                  <a:srgbClr val="0C4653"/>
                </a:solidFill>
                <a:latin typeface="Trebuchet MS"/>
                <a:cs typeface="Trebuchet MS"/>
              </a:rPr>
              <a:t>l</a:t>
            </a:r>
            <a:r>
              <a:rPr lang="ro-RO" spc="-195" dirty="0">
                <a:solidFill>
                  <a:srgbClr val="0C4653"/>
                </a:solidFill>
                <a:latin typeface="Trebuchet MS"/>
                <a:cs typeface="Trebuchet MS"/>
              </a:rPr>
              <a:t>o</a:t>
            </a:r>
            <a:r>
              <a:rPr lang="ro-RO" spc="25" dirty="0">
                <a:solidFill>
                  <a:srgbClr val="0C4653"/>
                </a:solidFill>
                <a:latin typeface="Trebuchet MS"/>
                <a:cs typeface="Trebuchet MS"/>
              </a:rPr>
              <a:t>r</a:t>
            </a:r>
            <a:r>
              <a:rPr lang="ro-RO" spc="-180" dirty="0">
                <a:solidFill>
                  <a:srgbClr val="0C4653"/>
                </a:solidFill>
                <a:latin typeface="Trebuchet MS"/>
                <a:cs typeface="Trebuchet MS"/>
              </a:rPr>
              <a:t> </a:t>
            </a:r>
            <a:r>
              <a:rPr lang="ro-RO" spc="-85" dirty="0">
                <a:solidFill>
                  <a:srgbClr val="0C4653"/>
                </a:solidFill>
                <a:latin typeface="Trebuchet MS"/>
                <a:cs typeface="Trebuchet MS"/>
              </a:rPr>
              <a:t>d</a:t>
            </a:r>
            <a:r>
              <a:rPr lang="ro-RO" spc="-155" dirty="0">
                <a:solidFill>
                  <a:srgbClr val="0C4653"/>
                </a:solidFill>
                <a:latin typeface="Trebuchet MS"/>
                <a:cs typeface="Trebuchet MS"/>
              </a:rPr>
              <a:t>e</a:t>
            </a:r>
            <a:r>
              <a:rPr lang="ro-RO" spc="-180" dirty="0">
                <a:solidFill>
                  <a:srgbClr val="0C4653"/>
                </a:solidFill>
                <a:latin typeface="Trebuchet MS"/>
                <a:cs typeface="Trebuchet MS"/>
              </a:rPr>
              <a:t> </a:t>
            </a:r>
            <a:r>
              <a:rPr lang="ro-RO" spc="-125" dirty="0">
                <a:solidFill>
                  <a:srgbClr val="0C4653"/>
                </a:solidFill>
                <a:latin typeface="Trebuchet MS"/>
                <a:cs typeface="Trebuchet MS"/>
              </a:rPr>
              <a:t>p</a:t>
            </a:r>
            <a:r>
              <a:rPr lang="ro-RO" spc="-160" dirty="0">
                <a:solidFill>
                  <a:srgbClr val="0C4653"/>
                </a:solidFill>
                <a:latin typeface="Trebuchet MS"/>
                <a:cs typeface="Trebuchet MS"/>
              </a:rPr>
              <a:t>e</a:t>
            </a:r>
            <a:r>
              <a:rPr lang="ro-RO" spc="50" dirty="0">
                <a:solidFill>
                  <a:srgbClr val="0C4653"/>
                </a:solidFill>
                <a:latin typeface="Trebuchet MS"/>
                <a:cs typeface="Trebuchet MS"/>
              </a:rPr>
              <a:t>s</a:t>
            </a:r>
            <a:r>
              <a:rPr lang="ro-RO" spc="-5" dirty="0">
                <a:solidFill>
                  <a:srgbClr val="0C4653"/>
                </a:solidFill>
                <a:latin typeface="Trebuchet MS"/>
                <a:cs typeface="Trebuchet MS"/>
              </a:rPr>
              <a:t>c</a:t>
            </a:r>
            <a:r>
              <a:rPr lang="ro-RO" spc="10" dirty="0">
                <a:solidFill>
                  <a:srgbClr val="0C4653"/>
                </a:solidFill>
                <a:latin typeface="Trebuchet MS"/>
                <a:cs typeface="Trebuchet MS"/>
              </a:rPr>
              <a:t>u</a:t>
            </a:r>
            <a:r>
              <a:rPr lang="ro-RO" spc="-100" dirty="0">
                <a:solidFill>
                  <a:srgbClr val="0C4653"/>
                </a:solidFill>
                <a:latin typeface="Trebuchet MS"/>
                <a:cs typeface="Trebuchet MS"/>
              </a:rPr>
              <a:t>i</a:t>
            </a:r>
            <a:r>
              <a:rPr lang="ro-RO" spc="-35" dirty="0">
                <a:solidFill>
                  <a:srgbClr val="0C4653"/>
                </a:solidFill>
                <a:latin typeface="Trebuchet MS"/>
                <a:cs typeface="Trebuchet MS"/>
              </a:rPr>
              <a:t>t</a:t>
            </a:r>
            <a:endParaRPr lang="ro-RO" dirty="0"/>
          </a:p>
        </p:txBody>
      </p:sp>
      <p:sp>
        <p:nvSpPr>
          <p:cNvPr id="4" name="object 9"/>
          <p:cNvSpPr/>
          <p:nvPr/>
        </p:nvSpPr>
        <p:spPr>
          <a:xfrm>
            <a:off x="749507" y="1753850"/>
            <a:ext cx="6925456" cy="397239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06598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216963"/>
            <a:ext cx="2529257" cy="2641036"/>
          </a:xfrm>
          <a:prstGeom prst="rect">
            <a:avLst/>
          </a:prstGeom>
          <a:blipFill>
            <a:blip r:embed="rId3" cstate="print"/>
            <a:stretch>
              <a:fillRect/>
            </a:stretch>
          </a:blipFill>
        </p:spPr>
        <p:txBody>
          <a:bodyPr wrap="square" lIns="0" tIns="0" rIns="0" bIns="0" rtlCol="0"/>
          <a:lstStyle/>
          <a:p>
            <a:endParaRPr sz="1200"/>
          </a:p>
        </p:txBody>
      </p:sp>
      <p:sp>
        <p:nvSpPr>
          <p:cNvPr id="3" name="object 3"/>
          <p:cNvSpPr/>
          <p:nvPr/>
        </p:nvSpPr>
        <p:spPr>
          <a:xfrm>
            <a:off x="1" y="0"/>
            <a:ext cx="3020363" cy="1575383"/>
          </a:xfrm>
          <a:prstGeom prst="rect">
            <a:avLst/>
          </a:prstGeom>
          <a:blipFill>
            <a:blip r:embed="rId4" cstate="print"/>
            <a:stretch>
              <a:fillRect/>
            </a:stretch>
          </a:blipFill>
        </p:spPr>
        <p:txBody>
          <a:bodyPr wrap="square" lIns="0" tIns="0" rIns="0" bIns="0" rtlCol="0"/>
          <a:lstStyle/>
          <a:p>
            <a:endParaRPr sz="1200"/>
          </a:p>
        </p:txBody>
      </p:sp>
      <p:sp>
        <p:nvSpPr>
          <p:cNvPr id="4" name="object 4"/>
          <p:cNvSpPr/>
          <p:nvPr/>
        </p:nvSpPr>
        <p:spPr>
          <a:xfrm>
            <a:off x="9112972" y="0"/>
            <a:ext cx="3078956" cy="1575383"/>
          </a:xfrm>
          <a:prstGeom prst="rect">
            <a:avLst/>
          </a:prstGeom>
          <a:blipFill>
            <a:blip r:embed="rId5" cstate="print"/>
            <a:stretch>
              <a:fillRect/>
            </a:stretch>
          </a:blipFill>
        </p:spPr>
        <p:txBody>
          <a:bodyPr wrap="square" lIns="0" tIns="0" rIns="0" bIns="0" rtlCol="0"/>
          <a:lstStyle/>
          <a:p>
            <a:endParaRPr sz="1200"/>
          </a:p>
        </p:txBody>
      </p:sp>
      <p:sp>
        <p:nvSpPr>
          <p:cNvPr id="5" name="object 5"/>
          <p:cNvSpPr/>
          <p:nvPr/>
        </p:nvSpPr>
        <p:spPr>
          <a:xfrm>
            <a:off x="10522137" y="5588563"/>
            <a:ext cx="1498599" cy="1168399"/>
          </a:xfrm>
          <a:prstGeom prst="rect">
            <a:avLst/>
          </a:prstGeom>
          <a:blipFill>
            <a:blip r:embed="rId6" cstate="print"/>
            <a:stretch>
              <a:fillRect/>
            </a:stretch>
          </a:blipFill>
        </p:spPr>
        <p:txBody>
          <a:bodyPr wrap="square" lIns="0" tIns="0" rIns="0" bIns="0" rtlCol="0"/>
          <a:lstStyle/>
          <a:p>
            <a:endParaRPr sz="1200"/>
          </a:p>
        </p:txBody>
      </p:sp>
      <p:sp>
        <p:nvSpPr>
          <p:cNvPr id="6" name="object 6"/>
          <p:cNvSpPr/>
          <p:nvPr/>
        </p:nvSpPr>
        <p:spPr>
          <a:xfrm>
            <a:off x="198821" y="0"/>
            <a:ext cx="11819467" cy="1487593"/>
          </a:xfrm>
          <a:custGeom>
            <a:avLst/>
            <a:gdLst/>
            <a:ahLst/>
            <a:cxnLst/>
            <a:rect l="l" t="t" r="r" b="b"/>
            <a:pathLst>
              <a:path w="17729200" h="2231390">
                <a:moveTo>
                  <a:pt x="1472974" y="2231084"/>
                </a:moveTo>
                <a:lnTo>
                  <a:pt x="1434890" y="2229954"/>
                </a:lnTo>
                <a:lnTo>
                  <a:pt x="1380853" y="2226663"/>
                </a:lnTo>
                <a:lnTo>
                  <a:pt x="1330363" y="2221813"/>
                </a:lnTo>
                <a:lnTo>
                  <a:pt x="1282020" y="2215594"/>
                </a:lnTo>
                <a:lnTo>
                  <a:pt x="1229942" y="2207034"/>
                </a:lnTo>
                <a:lnTo>
                  <a:pt x="1180714" y="2197215"/>
                </a:lnTo>
                <a:lnTo>
                  <a:pt x="1092133" y="2175142"/>
                </a:lnTo>
                <a:lnTo>
                  <a:pt x="1043480" y="2160523"/>
                </a:lnTo>
                <a:lnTo>
                  <a:pt x="997396" y="2145048"/>
                </a:lnTo>
                <a:lnTo>
                  <a:pt x="947506" y="2126311"/>
                </a:lnTo>
                <a:lnTo>
                  <a:pt x="901143" y="2107078"/>
                </a:lnTo>
                <a:lnTo>
                  <a:pt x="818798" y="2068265"/>
                </a:lnTo>
                <a:lnTo>
                  <a:pt x="773889" y="2044418"/>
                </a:lnTo>
                <a:lnTo>
                  <a:pt x="731763" y="2020291"/>
                </a:lnTo>
                <a:lnTo>
                  <a:pt x="686249" y="1992034"/>
                </a:lnTo>
                <a:lnTo>
                  <a:pt x="644533" y="1964127"/>
                </a:lnTo>
                <a:lnTo>
                  <a:pt x="571444" y="1910076"/>
                </a:lnTo>
                <a:lnTo>
                  <a:pt x="532029" y="1877912"/>
                </a:lnTo>
                <a:lnTo>
                  <a:pt x="495443" y="1846057"/>
                </a:lnTo>
                <a:lnTo>
                  <a:pt x="456221" y="1809376"/>
                </a:lnTo>
                <a:lnTo>
                  <a:pt x="420754" y="1773870"/>
                </a:lnTo>
                <a:lnTo>
                  <a:pt x="359640" y="1706634"/>
                </a:lnTo>
                <a:lnTo>
                  <a:pt x="327246" y="1667387"/>
                </a:lnTo>
                <a:lnTo>
                  <a:pt x="297587" y="1629024"/>
                </a:lnTo>
                <a:lnTo>
                  <a:pt x="266260" y="1585380"/>
                </a:lnTo>
                <a:lnTo>
                  <a:pt x="238406" y="1543650"/>
                </a:lnTo>
                <a:lnTo>
                  <a:pt x="191559" y="1465751"/>
                </a:lnTo>
                <a:lnTo>
                  <a:pt x="167437" y="1420932"/>
                </a:lnTo>
                <a:lnTo>
                  <a:pt x="145835" y="1377531"/>
                </a:lnTo>
                <a:lnTo>
                  <a:pt x="123659" y="1328706"/>
                </a:lnTo>
                <a:lnTo>
                  <a:pt x="104484" y="1282368"/>
                </a:lnTo>
                <a:lnTo>
                  <a:pt x="73677" y="1196686"/>
                </a:lnTo>
                <a:lnTo>
                  <a:pt x="58758" y="1148017"/>
                </a:lnTo>
                <a:lnTo>
                  <a:pt x="46038" y="1101243"/>
                </a:lnTo>
                <a:lnTo>
                  <a:pt x="33863" y="1049295"/>
                </a:lnTo>
                <a:lnTo>
                  <a:pt x="24093" y="1000153"/>
                </a:lnTo>
                <a:lnTo>
                  <a:pt x="10533" y="909779"/>
                </a:lnTo>
                <a:lnTo>
                  <a:pt x="5393" y="859132"/>
                </a:lnTo>
                <a:lnTo>
                  <a:pt x="2040" y="810779"/>
                </a:lnTo>
                <a:lnTo>
                  <a:pt x="0" y="0"/>
                </a:lnTo>
                <a:lnTo>
                  <a:pt x="17728838" y="0"/>
                </a:lnTo>
                <a:lnTo>
                  <a:pt x="17727493" y="796073"/>
                </a:lnTo>
                <a:lnTo>
                  <a:pt x="17724203" y="850117"/>
                </a:lnTo>
                <a:lnTo>
                  <a:pt x="17719355" y="900615"/>
                </a:lnTo>
                <a:lnTo>
                  <a:pt x="17713141" y="948954"/>
                </a:lnTo>
                <a:lnTo>
                  <a:pt x="17704557" y="1001175"/>
                </a:lnTo>
                <a:lnTo>
                  <a:pt x="17694741" y="1050402"/>
                </a:lnTo>
                <a:lnTo>
                  <a:pt x="17672703" y="1138878"/>
                </a:lnTo>
                <a:lnTo>
                  <a:pt x="17658088" y="1187544"/>
                </a:lnTo>
                <a:lnTo>
                  <a:pt x="17642624" y="1233620"/>
                </a:lnTo>
                <a:lnTo>
                  <a:pt x="17623844" y="1283644"/>
                </a:lnTo>
                <a:lnTo>
                  <a:pt x="17604618" y="1330007"/>
                </a:lnTo>
                <a:lnTo>
                  <a:pt x="17565860" y="1412274"/>
                </a:lnTo>
                <a:lnTo>
                  <a:pt x="17542017" y="1457198"/>
                </a:lnTo>
                <a:lnTo>
                  <a:pt x="17517906" y="1499319"/>
                </a:lnTo>
                <a:lnTo>
                  <a:pt x="17489600" y="1544929"/>
                </a:lnTo>
                <a:lnTo>
                  <a:pt x="17461704" y="1586647"/>
                </a:lnTo>
                <a:lnTo>
                  <a:pt x="17407709" y="1659696"/>
                </a:lnTo>
                <a:lnTo>
                  <a:pt x="17375549" y="1699126"/>
                </a:lnTo>
                <a:lnTo>
                  <a:pt x="17343709" y="1735712"/>
                </a:lnTo>
                <a:lnTo>
                  <a:pt x="17306992" y="1774989"/>
                </a:lnTo>
                <a:lnTo>
                  <a:pt x="17271502" y="1810458"/>
                </a:lnTo>
                <a:lnTo>
                  <a:pt x="17204303" y="1871565"/>
                </a:lnTo>
                <a:lnTo>
                  <a:pt x="17165061" y="1903970"/>
                </a:lnTo>
                <a:lnTo>
                  <a:pt x="17126709" y="1933634"/>
                </a:lnTo>
                <a:lnTo>
                  <a:pt x="17083053" y="1964984"/>
                </a:lnTo>
                <a:lnTo>
                  <a:pt x="17041339" y="1992840"/>
                </a:lnTo>
                <a:lnTo>
                  <a:pt x="16963455" y="2039698"/>
                </a:lnTo>
                <a:lnTo>
                  <a:pt x="16918644" y="2063827"/>
                </a:lnTo>
                <a:lnTo>
                  <a:pt x="16875246" y="2085436"/>
                </a:lnTo>
                <a:lnTo>
                  <a:pt x="16826429" y="2107618"/>
                </a:lnTo>
                <a:lnTo>
                  <a:pt x="16780109" y="2126794"/>
                </a:lnTo>
                <a:lnTo>
                  <a:pt x="16694429" y="2157613"/>
                </a:lnTo>
                <a:lnTo>
                  <a:pt x="16645770" y="2172535"/>
                </a:lnTo>
                <a:lnTo>
                  <a:pt x="16598991" y="2185261"/>
                </a:lnTo>
                <a:lnTo>
                  <a:pt x="16547028" y="2197442"/>
                </a:lnTo>
                <a:lnTo>
                  <a:pt x="16497903" y="2207211"/>
                </a:lnTo>
                <a:lnTo>
                  <a:pt x="16407566" y="2220768"/>
                </a:lnTo>
                <a:lnTo>
                  <a:pt x="16356931" y="2225909"/>
                </a:lnTo>
                <a:lnTo>
                  <a:pt x="16308569" y="2229262"/>
                </a:lnTo>
                <a:lnTo>
                  <a:pt x="16256389" y="2231069"/>
                </a:lnTo>
                <a:lnTo>
                  <a:pt x="1472974" y="2231084"/>
                </a:lnTo>
                <a:close/>
              </a:path>
            </a:pathLst>
          </a:custGeom>
          <a:solidFill>
            <a:srgbClr val="FFFFFF"/>
          </a:solidFill>
        </p:spPr>
        <p:txBody>
          <a:bodyPr wrap="square" lIns="0" tIns="0" rIns="0" bIns="0" rtlCol="0"/>
          <a:lstStyle/>
          <a:p>
            <a:endParaRPr sz="1200"/>
          </a:p>
        </p:txBody>
      </p:sp>
      <p:sp>
        <p:nvSpPr>
          <p:cNvPr id="7" name="object 7"/>
          <p:cNvSpPr/>
          <p:nvPr/>
        </p:nvSpPr>
        <p:spPr>
          <a:xfrm>
            <a:off x="428384" y="5378110"/>
            <a:ext cx="11330517" cy="1479973"/>
          </a:xfrm>
          <a:custGeom>
            <a:avLst/>
            <a:gdLst/>
            <a:ahLst/>
            <a:cxnLst/>
            <a:rect l="l" t="t" r="r" b="b"/>
            <a:pathLst>
              <a:path w="16995775" h="2219959">
                <a:moveTo>
                  <a:pt x="16995684" y="2219835"/>
                </a:moveTo>
                <a:lnTo>
                  <a:pt x="0" y="2219835"/>
                </a:lnTo>
                <a:lnTo>
                  <a:pt x="892" y="1386863"/>
                </a:lnTo>
                <a:lnTo>
                  <a:pt x="3109" y="1344122"/>
                </a:lnTo>
                <a:lnTo>
                  <a:pt x="6786" y="1298032"/>
                </a:lnTo>
                <a:lnTo>
                  <a:pt x="11317" y="1257758"/>
                </a:lnTo>
                <a:lnTo>
                  <a:pt x="24984" y="1170675"/>
                </a:lnTo>
                <a:lnTo>
                  <a:pt x="35788" y="1118837"/>
                </a:lnTo>
                <a:lnTo>
                  <a:pt x="54550" y="1045261"/>
                </a:lnTo>
                <a:lnTo>
                  <a:pt x="76734" y="974050"/>
                </a:lnTo>
                <a:lnTo>
                  <a:pt x="95139" y="923234"/>
                </a:lnTo>
                <a:lnTo>
                  <a:pt x="124833" y="851526"/>
                </a:lnTo>
                <a:lnTo>
                  <a:pt x="157292" y="783567"/>
                </a:lnTo>
                <a:lnTo>
                  <a:pt x="192931" y="717984"/>
                </a:lnTo>
                <a:lnTo>
                  <a:pt x="220961" y="671583"/>
                </a:lnTo>
                <a:lnTo>
                  <a:pt x="262166" y="609656"/>
                </a:lnTo>
                <a:lnTo>
                  <a:pt x="309192" y="546599"/>
                </a:lnTo>
                <a:lnTo>
                  <a:pt x="356943" y="489196"/>
                </a:lnTo>
                <a:lnTo>
                  <a:pt x="393525" y="449100"/>
                </a:lnTo>
                <a:lnTo>
                  <a:pt x="454987" y="387901"/>
                </a:lnTo>
                <a:lnTo>
                  <a:pt x="495332" y="351574"/>
                </a:lnTo>
                <a:lnTo>
                  <a:pt x="562497" y="296693"/>
                </a:lnTo>
                <a:lnTo>
                  <a:pt x="606213" y="264492"/>
                </a:lnTo>
                <a:lnTo>
                  <a:pt x="678434" y="216460"/>
                </a:lnTo>
                <a:lnTo>
                  <a:pt x="725098" y="188699"/>
                </a:lnTo>
                <a:lnTo>
                  <a:pt x="801679" y="147981"/>
                </a:lnTo>
                <a:lnTo>
                  <a:pt x="850840" y="124931"/>
                </a:lnTo>
                <a:lnTo>
                  <a:pt x="931043" y="91921"/>
                </a:lnTo>
                <a:lnTo>
                  <a:pt x="982224" y="73804"/>
                </a:lnTo>
                <a:lnTo>
                  <a:pt x="1065276" y="48821"/>
                </a:lnTo>
                <a:lnTo>
                  <a:pt x="1117985" y="35813"/>
                </a:lnTo>
                <a:lnTo>
                  <a:pt x="1203086" y="19098"/>
                </a:lnTo>
                <a:lnTo>
                  <a:pt x="1256813" y="11324"/>
                </a:lnTo>
                <a:lnTo>
                  <a:pt x="1343141" y="3038"/>
                </a:lnTo>
                <a:lnTo>
                  <a:pt x="1397369" y="573"/>
                </a:lnTo>
                <a:lnTo>
                  <a:pt x="1436410" y="0"/>
                </a:lnTo>
                <a:lnTo>
                  <a:pt x="15571976" y="56"/>
                </a:lnTo>
                <a:lnTo>
                  <a:pt x="15610067" y="899"/>
                </a:lnTo>
                <a:lnTo>
                  <a:pt x="15651774" y="3038"/>
                </a:lnTo>
                <a:lnTo>
                  <a:pt x="15698885" y="6806"/>
                </a:lnTo>
                <a:lnTo>
                  <a:pt x="15737184" y="11073"/>
                </a:lnTo>
                <a:lnTo>
                  <a:pt x="15776610" y="16595"/>
                </a:lnTo>
                <a:lnTo>
                  <a:pt x="15826176" y="25039"/>
                </a:lnTo>
                <a:lnTo>
                  <a:pt x="15899688" y="40956"/>
                </a:lnTo>
                <a:lnTo>
                  <a:pt x="15951489" y="54646"/>
                </a:lnTo>
                <a:lnTo>
                  <a:pt x="16022659" y="76866"/>
                </a:lnTo>
                <a:lnTo>
                  <a:pt x="16073403" y="95283"/>
                </a:lnTo>
                <a:lnTo>
                  <a:pt x="16142052" y="123652"/>
                </a:lnTo>
                <a:lnTo>
                  <a:pt x="16212948" y="157509"/>
                </a:lnTo>
                <a:lnTo>
                  <a:pt x="16278476" y="193191"/>
                </a:lnTo>
                <a:lnTo>
                  <a:pt x="16324804" y="221231"/>
                </a:lnTo>
                <a:lnTo>
                  <a:pt x="16386667" y="262473"/>
                </a:lnTo>
                <a:lnTo>
                  <a:pt x="16449657" y="309539"/>
                </a:lnTo>
                <a:lnTo>
                  <a:pt x="16507002" y="357333"/>
                </a:lnTo>
                <a:lnTo>
                  <a:pt x="16547038" y="393927"/>
                </a:lnTo>
                <a:lnTo>
                  <a:pt x="16608174" y="455441"/>
                </a:lnTo>
                <a:lnTo>
                  <a:pt x="16644450" y="495802"/>
                </a:lnTo>
                <a:lnTo>
                  <a:pt x="16699271" y="563016"/>
                </a:lnTo>
                <a:lnTo>
                  <a:pt x="16731431" y="606753"/>
                </a:lnTo>
                <a:lnTo>
                  <a:pt x="16779408" y="679018"/>
                </a:lnTo>
                <a:lnTo>
                  <a:pt x="16807139" y="725709"/>
                </a:lnTo>
                <a:lnTo>
                  <a:pt x="16847810" y="802331"/>
                </a:lnTo>
                <a:lnTo>
                  <a:pt x="16872139" y="854527"/>
                </a:lnTo>
                <a:lnTo>
                  <a:pt x="16903812" y="931766"/>
                </a:lnTo>
                <a:lnTo>
                  <a:pt x="16921916" y="982990"/>
                </a:lnTo>
                <a:lnTo>
                  <a:pt x="16946874" y="1066078"/>
                </a:lnTo>
                <a:lnTo>
                  <a:pt x="16960416" y="1121334"/>
                </a:lnTo>
                <a:lnTo>
                  <a:pt x="16976579" y="1203973"/>
                </a:lnTo>
                <a:lnTo>
                  <a:pt x="16984576" y="1259691"/>
                </a:lnTo>
                <a:lnTo>
                  <a:pt x="16988802" y="1298032"/>
                </a:lnTo>
                <a:lnTo>
                  <a:pt x="16992734" y="1346209"/>
                </a:lnTo>
                <a:lnTo>
                  <a:pt x="16994583" y="1386863"/>
                </a:lnTo>
                <a:lnTo>
                  <a:pt x="16995684" y="2219835"/>
                </a:lnTo>
                <a:close/>
              </a:path>
            </a:pathLst>
          </a:custGeom>
          <a:solidFill>
            <a:srgbClr val="FFFFFF"/>
          </a:solidFill>
        </p:spPr>
        <p:txBody>
          <a:bodyPr wrap="square" lIns="0" tIns="0" rIns="0" bIns="0" rtlCol="0"/>
          <a:lstStyle/>
          <a:p>
            <a:endParaRPr sz="1200"/>
          </a:p>
        </p:txBody>
      </p:sp>
      <p:sp>
        <p:nvSpPr>
          <p:cNvPr id="8" name="object 8"/>
          <p:cNvSpPr/>
          <p:nvPr/>
        </p:nvSpPr>
        <p:spPr>
          <a:xfrm>
            <a:off x="2872144" y="1585016"/>
            <a:ext cx="6407149" cy="3695699"/>
          </a:xfrm>
          <a:prstGeom prst="rect">
            <a:avLst/>
          </a:prstGeom>
          <a:blipFill>
            <a:blip r:embed="rId7" cstate="print"/>
            <a:stretch>
              <a:fillRect/>
            </a:stretch>
          </a:blipFill>
        </p:spPr>
        <p:txBody>
          <a:bodyPr wrap="square" lIns="0" tIns="0" rIns="0" bIns="0" rtlCol="0"/>
          <a:lstStyle/>
          <a:p>
            <a:endParaRPr sz="1200"/>
          </a:p>
        </p:txBody>
      </p:sp>
      <p:sp>
        <p:nvSpPr>
          <p:cNvPr id="9" name="object 9"/>
          <p:cNvSpPr txBox="1"/>
          <p:nvPr/>
        </p:nvSpPr>
        <p:spPr>
          <a:xfrm>
            <a:off x="403331" y="279063"/>
            <a:ext cx="11584093" cy="856773"/>
          </a:xfrm>
          <a:prstGeom prst="rect">
            <a:avLst/>
          </a:prstGeom>
        </p:spPr>
        <p:txBody>
          <a:bodyPr vert="horz" wrap="square" lIns="0" tIns="0" rIns="0" bIns="0" rtlCol="0">
            <a:spAutoFit/>
          </a:bodyPr>
          <a:lstStyle/>
          <a:p>
            <a:pPr marL="8467" marR="3387" algn="ctr">
              <a:lnSpc>
                <a:spcPct val="116399"/>
              </a:lnSpc>
            </a:pPr>
            <a:r>
              <a:rPr sz="1600" spc="-90" dirty="0">
                <a:latin typeface="Arial Narrow"/>
                <a:cs typeface="Arial Narrow"/>
              </a:rPr>
              <a:t>R</a:t>
            </a:r>
            <a:r>
              <a:rPr sz="1600" spc="-127" dirty="0">
                <a:latin typeface="Arial Narrow"/>
                <a:cs typeface="Arial Narrow"/>
              </a:rPr>
              <a:t>E</a:t>
            </a:r>
            <a:r>
              <a:rPr sz="1600" spc="-167" dirty="0">
                <a:latin typeface="Arial Narrow"/>
                <a:cs typeface="Arial Narrow"/>
              </a:rPr>
              <a:t>C</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67" dirty="0">
                <a:latin typeface="Arial Narrow"/>
                <a:cs typeface="Arial Narrow"/>
              </a:rPr>
              <a:t>,</a:t>
            </a:r>
            <a:r>
              <a:rPr sz="1600" spc="-76" dirty="0">
                <a:latin typeface="Arial Narrow"/>
                <a:cs typeface="Arial Narrow"/>
              </a:rPr>
              <a:t> </a:t>
            </a:r>
            <a:r>
              <a:rPr sz="1600" spc="-120" dirty="0">
                <a:latin typeface="Arial Narrow"/>
                <a:cs typeface="Arial Narrow"/>
              </a:rPr>
              <a:t>S</a:t>
            </a:r>
            <a:r>
              <a:rPr sz="1600" spc="57" dirty="0">
                <a:latin typeface="Arial Narrow"/>
                <a:cs typeface="Arial Narrow"/>
              </a:rPr>
              <a:t>-</a:t>
            </a:r>
            <a:r>
              <a:rPr sz="1600" spc="-10" dirty="0">
                <a:latin typeface="Arial Narrow"/>
                <a:cs typeface="Arial Narrow"/>
              </a:rPr>
              <a:t>A</a:t>
            </a:r>
            <a:r>
              <a:rPr sz="1600" spc="-76" dirty="0">
                <a:latin typeface="Arial Narrow"/>
                <a:cs typeface="Arial Narrow"/>
              </a:rPr>
              <a:t> </a:t>
            </a:r>
            <a:r>
              <a:rPr sz="1600" spc="-13" dirty="0">
                <a:latin typeface="Arial Narrow"/>
                <a:cs typeface="Arial Narrow"/>
              </a:rPr>
              <a:t>D</a:t>
            </a:r>
            <a:r>
              <a:rPr sz="1600" spc="-127" dirty="0">
                <a:latin typeface="Arial Narrow"/>
                <a:cs typeface="Arial Narrow"/>
              </a:rPr>
              <a:t>E</a:t>
            </a:r>
            <a:r>
              <a:rPr sz="1600" spc="93" dirty="0">
                <a:latin typeface="Arial Narrow"/>
                <a:cs typeface="Arial Narrow"/>
              </a:rPr>
              <a:t>M</a:t>
            </a:r>
            <a:r>
              <a:rPr sz="1600" spc="-33" dirty="0">
                <a:latin typeface="Arial Narrow"/>
                <a:cs typeface="Arial Narrow"/>
              </a:rPr>
              <a:t>ON</a:t>
            </a:r>
            <a:r>
              <a:rPr sz="1600" spc="-120" dirty="0">
                <a:latin typeface="Arial Narrow"/>
                <a:cs typeface="Arial Narrow"/>
              </a:rPr>
              <a:t>S</a:t>
            </a:r>
            <a:r>
              <a:rPr sz="1600" spc="-60" dirty="0">
                <a:latin typeface="Arial Narrow"/>
                <a:cs typeface="Arial Narrow"/>
              </a:rPr>
              <a:t>T</a:t>
            </a:r>
            <a:r>
              <a:rPr sz="1600" spc="-90" dirty="0">
                <a:latin typeface="Arial Narrow"/>
                <a:cs typeface="Arial Narrow"/>
              </a:rPr>
              <a:t>R</a:t>
            </a:r>
            <a:r>
              <a:rPr sz="1600" spc="-13" dirty="0">
                <a:latin typeface="Arial Narrow"/>
                <a:cs typeface="Arial Narrow"/>
              </a:rPr>
              <a:t>A</a:t>
            </a:r>
            <a:r>
              <a:rPr sz="1600" spc="-57" dirty="0">
                <a:latin typeface="Arial Narrow"/>
                <a:cs typeface="Arial Narrow"/>
              </a:rPr>
              <a:t>T</a:t>
            </a:r>
            <a:r>
              <a:rPr sz="1600" spc="-76" dirty="0">
                <a:latin typeface="Arial Narrow"/>
                <a:cs typeface="Arial Narrow"/>
              </a:rPr>
              <a:t> </a:t>
            </a:r>
            <a:r>
              <a:rPr sz="1600" spc="-167" dirty="0">
                <a:latin typeface="Arial Narrow"/>
                <a:cs typeface="Arial Narrow"/>
              </a:rPr>
              <a:t>C</a:t>
            </a:r>
            <a:r>
              <a:rPr sz="1600" spc="-10" dirty="0">
                <a:latin typeface="Arial Narrow"/>
                <a:cs typeface="Arial Narrow"/>
              </a:rPr>
              <a:t>Ă</a:t>
            </a:r>
            <a:r>
              <a:rPr sz="1600" spc="-76" dirty="0">
                <a:latin typeface="Arial Narrow"/>
                <a:cs typeface="Arial Narrow"/>
              </a:rPr>
              <a:t> G</a:t>
            </a:r>
            <a:r>
              <a:rPr sz="1600" spc="-127" dirty="0">
                <a:latin typeface="Arial Narrow"/>
                <a:cs typeface="Arial Narrow"/>
              </a:rPr>
              <a:t>E</a:t>
            </a:r>
            <a:r>
              <a:rPr sz="1600" spc="-27" dirty="0">
                <a:latin typeface="Arial Narrow"/>
                <a:cs typeface="Arial Narrow"/>
              </a:rPr>
              <a:t>L</a:t>
            </a:r>
            <a:r>
              <a:rPr sz="1600" spc="-13" dirty="0">
                <a:latin typeface="Arial Narrow"/>
                <a:cs typeface="Arial Narrow"/>
              </a:rPr>
              <a:t>A</a:t>
            </a:r>
            <a:r>
              <a:rPr sz="1600" spc="-60" dirty="0">
                <a:latin typeface="Arial Narrow"/>
                <a:cs typeface="Arial Narrow"/>
              </a:rPr>
              <a:t>T</a:t>
            </a:r>
            <a:r>
              <a:rPr sz="1600" spc="53" dirty="0">
                <a:latin typeface="Arial Narrow"/>
                <a:cs typeface="Arial Narrow"/>
              </a:rPr>
              <a:t>I</a:t>
            </a:r>
            <a:r>
              <a:rPr sz="1600" spc="-33" dirty="0">
                <a:latin typeface="Arial Narrow"/>
                <a:cs typeface="Arial Narrow"/>
              </a:rPr>
              <a:t>N</a:t>
            </a:r>
            <a:r>
              <a:rPr sz="1600" spc="-10" dirty="0">
                <a:latin typeface="Arial Narrow"/>
                <a:cs typeface="Arial Narrow"/>
              </a:rPr>
              <a:t>A</a:t>
            </a:r>
            <a:r>
              <a:rPr sz="1600" spc="-76" dirty="0">
                <a:latin typeface="Arial Narrow"/>
                <a:cs typeface="Arial Narrow"/>
              </a:rPr>
              <a:t> </a:t>
            </a:r>
            <a:r>
              <a:rPr sz="1600" spc="-13" dirty="0">
                <a:latin typeface="Arial Narrow"/>
                <a:cs typeface="Arial Narrow"/>
              </a:rPr>
              <a:t>D</a:t>
            </a:r>
            <a:r>
              <a:rPr sz="1600" spc="-123" dirty="0">
                <a:latin typeface="Arial Narrow"/>
                <a:cs typeface="Arial Narrow"/>
              </a:rPr>
              <a:t>E</a:t>
            </a:r>
            <a:r>
              <a:rPr sz="1600" spc="-76" dirty="0">
                <a:latin typeface="Arial Narrow"/>
                <a:cs typeface="Arial Narrow"/>
              </a:rPr>
              <a:t> </a:t>
            </a:r>
            <a:r>
              <a:rPr sz="1600" spc="-30" dirty="0">
                <a:latin typeface="Arial Narrow"/>
                <a:cs typeface="Arial Narrow"/>
              </a:rPr>
              <a:t>P</a:t>
            </a:r>
            <a:r>
              <a:rPr sz="1600" spc="-127" dirty="0">
                <a:latin typeface="Arial Narrow"/>
                <a:cs typeface="Arial Narrow"/>
              </a:rPr>
              <a:t>E</a:t>
            </a:r>
            <a:r>
              <a:rPr sz="1600" spc="-120" dirty="0">
                <a:latin typeface="Arial Narrow"/>
                <a:cs typeface="Arial Narrow"/>
              </a:rPr>
              <a:t>Ș</a:t>
            </a:r>
            <a:r>
              <a:rPr sz="1600" spc="-60" dirty="0">
                <a:latin typeface="Arial Narrow"/>
                <a:cs typeface="Arial Narrow"/>
              </a:rPr>
              <a:t>T</a:t>
            </a:r>
            <a:r>
              <a:rPr sz="1600" spc="-123" dirty="0">
                <a:latin typeface="Arial Narrow"/>
                <a:cs typeface="Arial Narrow"/>
              </a:rPr>
              <a:t>E</a:t>
            </a:r>
            <a:r>
              <a:rPr sz="1600" spc="-76" dirty="0">
                <a:latin typeface="Arial Narrow"/>
                <a:cs typeface="Arial Narrow"/>
              </a:rPr>
              <a:t> </a:t>
            </a:r>
            <a:r>
              <a:rPr sz="1600" spc="-120" dirty="0">
                <a:latin typeface="Arial Narrow"/>
                <a:cs typeface="Arial Narrow"/>
              </a:rPr>
              <a:t>Ș</a:t>
            </a:r>
            <a:r>
              <a:rPr sz="1600" spc="57" dirty="0">
                <a:latin typeface="Arial Narrow"/>
                <a:cs typeface="Arial Narrow"/>
              </a:rPr>
              <a:t>I</a:t>
            </a:r>
            <a:r>
              <a:rPr sz="1600" spc="-76" dirty="0">
                <a:latin typeface="Arial Narrow"/>
                <a:cs typeface="Arial Narrow"/>
              </a:rPr>
              <a:t> </a:t>
            </a:r>
            <a:r>
              <a:rPr sz="1600" spc="-167" dirty="0">
                <a:latin typeface="Arial Narrow"/>
                <a:cs typeface="Arial Narrow"/>
              </a:rPr>
              <a:t>C</a:t>
            </a:r>
            <a:r>
              <a:rPr sz="1600" spc="-33" dirty="0">
                <a:latin typeface="Arial Narrow"/>
                <a:cs typeface="Arial Narrow"/>
              </a:rPr>
              <a:t>H</a:t>
            </a:r>
            <a:r>
              <a:rPr sz="1600" spc="53" dirty="0">
                <a:latin typeface="Arial Narrow"/>
                <a:cs typeface="Arial Narrow"/>
              </a:rPr>
              <a:t>I</a:t>
            </a:r>
            <a:r>
              <a:rPr sz="1600" spc="-60" dirty="0">
                <a:latin typeface="Arial Narrow"/>
                <a:cs typeface="Arial Narrow"/>
              </a:rPr>
              <a:t>T</a:t>
            </a:r>
            <a:r>
              <a:rPr sz="1600" spc="-37" dirty="0">
                <a:latin typeface="Arial Narrow"/>
                <a:cs typeface="Arial Narrow"/>
              </a:rPr>
              <a:t>O</a:t>
            </a:r>
            <a:r>
              <a:rPr sz="1600" spc="-120" dirty="0">
                <a:latin typeface="Arial Narrow"/>
                <a:cs typeface="Arial Narrow"/>
              </a:rPr>
              <a:t>S</a:t>
            </a:r>
            <a:r>
              <a:rPr sz="1600" spc="-13" dirty="0">
                <a:latin typeface="Arial Narrow"/>
                <a:cs typeface="Arial Narrow"/>
              </a:rPr>
              <a:t>A</a:t>
            </a:r>
            <a:r>
              <a:rPr sz="1600" spc="-33" dirty="0">
                <a:latin typeface="Arial Narrow"/>
                <a:cs typeface="Arial Narrow"/>
              </a:rPr>
              <a:t>N</a:t>
            </a:r>
            <a:r>
              <a:rPr sz="1600" spc="-23" dirty="0">
                <a:latin typeface="Arial Narrow"/>
                <a:cs typeface="Arial Narrow"/>
              </a:rPr>
              <a:t>UL</a:t>
            </a:r>
            <a:r>
              <a:rPr sz="1600" spc="-76" dirty="0">
                <a:latin typeface="Arial Narrow"/>
                <a:cs typeface="Arial Narrow"/>
              </a:rPr>
              <a:t> </a:t>
            </a:r>
            <a:r>
              <a:rPr sz="1600" spc="-127" dirty="0">
                <a:latin typeface="Arial Narrow"/>
                <a:cs typeface="Arial Narrow"/>
              </a:rPr>
              <a:t>E</a:t>
            </a:r>
            <a:r>
              <a:rPr sz="1600" spc="-23" dirty="0">
                <a:latin typeface="Arial Narrow"/>
                <a:cs typeface="Arial Narrow"/>
              </a:rPr>
              <a:t>X</a:t>
            </a:r>
            <a:r>
              <a:rPr sz="1600" spc="-60" dirty="0">
                <a:latin typeface="Arial Narrow"/>
                <a:cs typeface="Arial Narrow"/>
              </a:rPr>
              <a:t>T</a:t>
            </a:r>
            <a:r>
              <a:rPr sz="1600" spc="-90" dirty="0">
                <a:latin typeface="Arial Narrow"/>
                <a:cs typeface="Arial Narrow"/>
              </a:rPr>
              <a:t>R</a:t>
            </a:r>
            <a:r>
              <a:rPr sz="1600" spc="-13" dirty="0">
                <a:latin typeface="Arial Narrow"/>
                <a:cs typeface="Arial Narrow"/>
              </a:rPr>
              <a:t>A</a:t>
            </a:r>
            <a:r>
              <a:rPr sz="1600" spc="-117" dirty="0">
                <a:latin typeface="Arial Narrow"/>
                <a:cs typeface="Arial Narrow"/>
              </a:rPr>
              <a:t>S</a:t>
            </a:r>
            <a:r>
              <a:rPr sz="1600" spc="-76" dirty="0">
                <a:latin typeface="Arial Narrow"/>
                <a:cs typeface="Arial Narrow"/>
              </a:rPr>
              <a:t> </a:t>
            </a:r>
            <a:r>
              <a:rPr sz="1600" spc="-13" dirty="0">
                <a:latin typeface="Arial Narrow"/>
                <a:cs typeface="Arial Narrow"/>
              </a:rPr>
              <a:t>D</a:t>
            </a:r>
            <a:r>
              <a:rPr sz="1600" spc="53" dirty="0">
                <a:latin typeface="Arial Narrow"/>
                <a:cs typeface="Arial Narrow"/>
              </a:rPr>
              <a:t>I</a:t>
            </a:r>
            <a:r>
              <a:rPr sz="1600" spc="-30" dirty="0">
                <a:latin typeface="Arial Narrow"/>
                <a:cs typeface="Arial Narrow"/>
              </a:rPr>
              <a:t>N</a:t>
            </a:r>
            <a:r>
              <a:rPr sz="1600" spc="-76" dirty="0">
                <a:latin typeface="Arial Narrow"/>
                <a:cs typeface="Arial Narrow"/>
              </a:rPr>
              <a:t> </a:t>
            </a:r>
            <a:r>
              <a:rPr sz="1600" spc="-13" dirty="0">
                <a:latin typeface="Arial Narrow"/>
                <a:cs typeface="Arial Narrow"/>
              </a:rPr>
              <a:t>D</a:t>
            </a:r>
            <a:r>
              <a:rPr sz="1600" spc="-127" dirty="0">
                <a:latin typeface="Arial Narrow"/>
                <a:cs typeface="Arial Narrow"/>
              </a:rPr>
              <a:t>E</a:t>
            </a:r>
            <a:r>
              <a:rPr sz="1600" spc="-120" dirty="0">
                <a:latin typeface="Arial Narrow"/>
                <a:cs typeface="Arial Narrow"/>
              </a:rPr>
              <a:t>Ș</a:t>
            </a:r>
            <a:r>
              <a:rPr sz="1600" spc="-127" dirty="0">
                <a:latin typeface="Arial Narrow"/>
                <a:cs typeface="Arial Narrow"/>
              </a:rPr>
              <a:t>E</a:t>
            </a:r>
            <a:r>
              <a:rPr sz="1600" spc="-23" dirty="0">
                <a:latin typeface="Arial Narrow"/>
                <a:cs typeface="Arial Narrow"/>
              </a:rPr>
              <a:t>U</a:t>
            </a:r>
            <a:r>
              <a:rPr sz="1600" spc="-90" dirty="0">
                <a:latin typeface="Arial Narrow"/>
                <a:cs typeface="Arial Narrow"/>
              </a:rPr>
              <a:t>R</a:t>
            </a:r>
            <a:r>
              <a:rPr sz="1600" spc="53" dirty="0">
                <a:latin typeface="Arial Narrow"/>
                <a:cs typeface="Arial Narrow"/>
              </a:rPr>
              <a:t>I</a:t>
            </a:r>
            <a:r>
              <a:rPr sz="1600" spc="-27" dirty="0">
                <a:latin typeface="Arial Narrow"/>
                <a:cs typeface="Arial Narrow"/>
              </a:rPr>
              <a:t>L</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D</a:t>
            </a:r>
            <a:r>
              <a:rPr sz="1600" spc="-123" dirty="0">
                <a:latin typeface="Arial Narrow"/>
                <a:cs typeface="Arial Narrow"/>
              </a:rPr>
              <a:t>E</a:t>
            </a:r>
            <a:r>
              <a:rPr sz="1600" spc="-76" dirty="0">
                <a:latin typeface="Arial Narrow"/>
                <a:cs typeface="Arial Narrow"/>
              </a:rPr>
              <a:t> </a:t>
            </a:r>
            <a:r>
              <a:rPr sz="1600" spc="-117" dirty="0">
                <a:latin typeface="Arial Narrow"/>
                <a:cs typeface="Arial Narrow"/>
              </a:rPr>
              <a:t>F</a:t>
            </a:r>
            <a:r>
              <a:rPr sz="1600" spc="-90" dirty="0">
                <a:latin typeface="Arial Narrow"/>
                <a:cs typeface="Arial Narrow"/>
              </a:rPr>
              <a:t>R</a:t>
            </a:r>
            <a:r>
              <a:rPr sz="1600" spc="-23" dirty="0">
                <a:latin typeface="Arial Narrow"/>
                <a:cs typeface="Arial Narrow"/>
              </a:rPr>
              <a:t>U</a:t>
            </a:r>
            <a:r>
              <a:rPr sz="1600" spc="-167" dirty="0">
                <a:latin typeface="Arial Narrow"/>
                <a:cs typeface="Arial Narrow"/>
              </a:rPr>
              <a:t>C</a:t>
            </a:r>
            <a:r>
              <a:rPr sz="1600" spc="-60" dirty="0">
                <a:latin typeface="Arial Narrow"/>
                <a:cs typeface="Arial Narrow"/>
              </a:rPr>
              <a:t>T</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D</a:t>
            </a:r>
            <a:r>
              <a:rPr sz="1600" spc="-123" dirty="0">
                <a:latin typeface="Arial Narrow"/>
                <a:cs typeface="Arial Narrow"/>
              </a:rPr>
              <a:t>E</a:t>
            </a:r>
            <a:r>
              <a:rPr sz="1600" spc="-76" dirty="0">
                <a:latin typeface="Arial Narrow"/>
                <a:cs typeface="Arial Narrow"/>
              </a:rPr>
              <a:t> </a:t>
            </a:r>
            <a:r>
              <a:rPr sz="1600" spc="93" dirty="0">
                <a:latin typeface="Arial Narrow"/>
                <a:cs typeface="Arial Narrow"/>
              </a:rPr>
              <a:t>M</a:t>
            </a:r>
            <a:r>
              <a:rPr sz="1600" spc="-13" dirty="0">
                <a:latin typeface="Arial Narrow"/>
                <a:cs typeface="Arial Narrow"/>
              </a:rPr>
              <a:t>A</a:t>
            </a:r>
            <a:r>
              <a:rPr sz="1600" spc="-90" dirty="0">
                <a:latin typeface="Arial Narrow"/>
                <a:cs typeface="Arial Narrow"/>
              </a:rPr>
              <a:t>R</a:t>
            </a:r>
            <a:r>
              <a:rPr sz="1600" spc="-123" dirty="0">
                <a:latin typeface="Arial Narrow"/>
                <a:cs typeface="Arial Narrow"/>
              </a:rPr>
              <a:t>E</a:t>
            </a:r>
            <a:r>
              <a:rPr sz="1600" spc="-76" dirty="0">
                <a:latin typeface="Arial Narrow"/>
                <a:cs typeface="Arial Narrow"/>
              </a:rPr>
              <a:t> </a:t>
            </a:r>
            <a:r>
              <a:rPr sz="1600" spc="-167" dirty="0">
                <a:latin typeface="Arial Narrow"/>
                <a:cs typeface="Arial Narrow"/>
              </a:rPr>
              <a:t>C</a:t>
            </a:r>
            <a:r>
              <a:rPr sz="1600" spc="-20" dirty="0">
                <a:latin typeface="Arial Narrow"/>
                <a:cs typeface="Arial Narrow"/>
              </a:rPr>
              <a:t>U</a:t>
            </a:r>
            <a:r>
              <a:rPr sz="1600" spc="-76" dirty="0">
                <a:latin typeface="Arial Narrow"/>
                <a:cs typeface="Arial Narrow"/>
              </a:rPr>
              <a:t> </a:t>
            </a:r>
            <a:r>
              <a:rPr sz="1600" spc="-30" dirty="0">
                <a:latin typeface="Arial Narrow"/>
                <a:cs typeface="Arial Narrow"/>
              </a:rPr>
              <a:t>P</a:t>
            </a:r>
            <a:r>
              <a:rPr sz="1600" spc="-90" dirty="0">
                <a:latin typeface="Arial Narrow"/>
                <a:cs typeface="Arial Narrow"/>
              </a:rPr>
              <a:t>R</a:t>
            </a:r>
            <a:r>
              <a:rPr sz="1600" spc="-33" dirty="0">
                <a:latin typeface="Arial Narrow"/>
                <a:cs typeface="Arial Narrow"/>
              </a:rPr>
              <a:t>OP</a:t>
            </a:r>
            <a:r>
              <a:rPr sz="1600" spc="-90" dirty="0">
                <a:latin typeface="Arial Narrow"/>
                <a:cs typeface="Arial Narrow"/>
              </a:rPr>
              <a:t>R</a:t>
            </a:r>
            <a:r>
              <a:rPr sz="1600" spc="53" dirty="0">
                <a:latin typeface="Arial Narrow"/>
                <a:cs typeface="Arial Narrow"/>
              </a:rPr>
              <a:t>I</a:t>
            </a:r>
            <a:r>
              <a:rPr sz="1600" spc="-127" dirty="0">
                <a:latin typeface="Arial Narrow"/>
                <a:cs typeface="Arial Narrow"/>
              </a:rPr>
              <a:t>E</a:t>
            </a:r>
            <a:r>
              <a:rPr sz="1600" spc="-60" dirty="0">
                <a:latin typeface="Arial Narrow"/>
                <a:cs typeface="Arial Narrow"/>
              </a:rPr>
              <a:t>T</a:t>
            </a:r>
            <a:r>
              <a:rPr sz="1600" spc="-13" dirty="0">
                <a:latin typeface="Arial Narrow"/>
                <a:cs typeface="Arial Narrow"/>
              </a:rPr>
              <a:t>Ă</a:t>
            </a:r>
            <a:r>
              <a:rPr sz="1600" spc="-60" dirty="0">
                <a:latin typeface="Arial Narrow"/>
                <a:cs typeface="Arial Narrow"/>
              </a:rPr>
              <a:t>Ț</a:t>
            </a:r>
            <a:r>
              <a:rPr sz="1600" spc="57" dirty="0">
                <a:latin typeface="Arial Narrow"/>
                <a:cs typeface="Arial Narrow"/>
              </a:rPr>
              <a:t>I</a:t>
            </a:r>
            <a:r>
              <a:rPr sz="1600" spc="-76" dirty="0">
                <a:latin typeface="Arial Narrow"/>
                <a:cs typeface="Arial Narrow"/>
              </a:rPr>
              <a:t> </a:t>
            </a:r>
            <a:r>
              <a:rPr sz="1600" spc="-13" dirty="0">
                <a:latin typeface="Arial Narrow"/>
                <a:cs typeface="Arial Narrow"/>
              </a:rPr>
              <a:t>A</a:t>
            </a:r>
            <a:r>
              <a:rPr sz="1600" spc="-33" dirty="0">
                <a:latin typeface="Arial Narrow"/>
                <a:cs typeface="Arial Narrow"/>
              </a:rPr>
              <a:t>N</a:t>
            </a:r>
            <a:r>
              <a:rPr sz="1600" spc="-60" dirty="0">
                <a:latin typeface="Arial Narrow"/>
                <a:cs typeface="Arial Narrow"/>
              </a:rPr>
              <a:t>T</a:t>
            </a:r>
            <a:r>
              <a:rPr sz="1600" spc="53" dirty="0">
                <a:latin typeface="Arial Narrow"/>
                <a:cs typeface="Arial Narrow"/>
              </a:rPr>
              <a:t>I</a:t>
            </a:r>
            <a:r>
              <a:rPr sz="1600" spc="-37" dirty="0">
                <a:latin typeface="Arial Narrow"/>
                <a:cs typeface="Arial Narrow"/>
              </a:rPr>
              <a:t>O</a:t>
            </a:r>
            <a:r>
              <a:rPr sz="1600" spc="-23" dirty="0">
                <a:latin typeface="Arial Narrow"/>
                <a:cs typeface="Arial Narrow"/>
              </a:rPr>
              <a:t>X</a:t>
            </a:r>
            <a:r>
              <a:rPr sz="1600" spc="53" dirty="0">
                <a:latin typeface="Arial Narrow"/>
                <a:cs typeface="Arial Narrow"/>
              </a:rPr>
              <a:t>I</a:t>
            </a:r>
            <a:r>
              <a:rPr sz="1600" spc="-13" dirty="0">
                <a:latin typeface="Arial Narrow"/>
                <a:cs typeface="Arial Narrow"/>
              </a:rPr>
              <a:t>DA</a:t>
            </a:r>
            <a:r>
              <a:rPr sz="1600" spc="-33" dirty="0">
                <a:latin typeface="Arial Narrow"/>
                <a:cs typeface="Arial Narrow"/>
              </a:rPr>
              <a:t>N</a:t>
            </a:r>
            <a:r>
              <a:rPr sz="1600" spc="-60" dirty="0">
                <a:latin typeface="Arial Narrow"/>
                <a:cs typeface="Arial Narrow"/>
              </a:rPr>
              <a:t>T</a:t>
            </a:r>
            <a:r>
              <a:rPr sz="1600" spc="-123" dirty="0">
                <a:latin typeface="Arial Narrow"/>
                <a:cs typeface="Arial Narrow"/>
              </a:rPr>
              <a:t>E</a:t>
            </a:r>
            <a:r>
              <a:rPr sz="1600" spc="-76" dirty="0">
                <a:latin typeface="Arial Narrow"/>
                <a:cs typeface="Arial Narrow"/>
              </a:rPr>
              <a:t> </a:t>
            </a:r>
            <a:r>
              <a:rPr sz="1600" spc="-120" dirty="0">
                <a:latin typeface="Arial Narrow"/>
                <a:cs typeface="Arial Narrow"/>
              </a:rPr>
              <a:t>Ș</a:t>
            </a:r>
            <a:r>
              <a:rPr sz="1600" spc="57" dirty="0">
                <a:latin typeface="Arial Narrow"/>
                <a:cs typeface="Arial Narrow"/>
              </a:rPr>
              <a:t>I </a:t>
            </a:r>
            <a:r>
              <a:rPr sz="1600" spc="-13" dirty="0">
                <a:latin typeface="Arial Narrow"/>
                <a:cs typeface="Arial Narrow"/>
              </a:rPr>
              <a:t>A</a:t>
            </a:r>
            <a:r>
              <a:rPr sz="1600" spc="-33" dirty="0">
                <a:latin typeface="Arial Narrow"/>
                <a:cs typeface="Arial Narrow"/>
              </a:rPr>
              <a:t>N</a:t>
            </a:r>
            <a:r>
              <a:rPr sz="1600" spc="-60" dirty="0">
                <a:latin typeface="Arial Narrow"/>
                <a:cs typeface="Arial Narrow"/>
              </a:rPr>
              <a:t>T</a:t>
            </a:r>
            <a:r>
              <a:rPr sz="1600" spc="53" dirty="0">
                <a:latin typeface="Arial Narrow"/>
                <a:cs typeface="Arial Narrow"/>
              </a:rPr>
              <a:t>I</a:t>
            </a:r>
            <a:r>
              <a:rPr sz="1600" spc="93" dirty="0">
                <a:latin typeface="Arial Narrow"/>
                <a:cs typeface="Arial Narrow"/>
              </a:rPr>
              <a:t>M</a:t>
            </a:r>
            <a:r>
              <a:rPr sz="1600" spc="53" dirty="0">
                <a:latin typeface="Arial Narrow"/>
                <a:cs typeface="Arial Narrow"/>
              </a:rPr>
              <a:t>I</a:t>
            </a:r>
            <a:r>
              <a:rPr sz="1600" spc="-167" dirty="0">
                <a:latin typeface="Arial Narrow"/>
                <a:cs typeface="Arial Narrow"/>
              </a:rPr>
              <a:t>C</a:t>
            </a:r>
            <a:r>
              <a:rPr sz="1600" spc="-90" dirty="0">
                <a:latin typeface="Arial Narrow"/>
                <a:cs typeface="Arial Narrow"/>
              </a:rPr>
              <a:t>R</a:t>
            </a:r>
            <a:r>
              <a:rPr sz="1600" spc="-37" dirty="0">
                <a:latin typeface="Arial Narrow"/>
                <a:cs typeface="Arial Narrow"/>
              </a:rPr>
              <a:t>O</a:t>
            </a:r>
            <a:r>
              <a:rPr sz="1600" spc="-3" dirty="0">
                <a:latin typeface="Arial Narrow"/>
                <a:cs typeface="Arial Narrow"/>
              </a:rPr>
              <a:t>B</a:t>
            </a:r>
            <a:r>
              <a:rPr sz="1600" spc="53" dirty="0">
                <a:latin typeface="Arial Narrow"/>
                <a:cs typeface="Arial Narrow"/>
              </a:rPr>
              <a:t>I</a:t>
            </a:r>
            <a:r>
              <a:rPr sz="1600" spc="-127" dirty="0">
                <a:latin typeface="Arial Narrow"/>
                <a:cs typeface="Arial Narrow"/>
              </a:rPr>
              <a:t>E</a:t>
            </a:r>
            <a:r>
              <a:rPr sz="1600" spc="-33" dirty="0">
                <a:latin typeface="Arial Narrow"/>
                <a:cs typeface="Arial Narrow"/>
              </a:rPr>
              <a:t>N</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A</a:t>
            </a:r>
            <a:r>
              <a:rPr sz="1600" spc="-87" dirty="0">
                <a:latin typeface="Arial Narrow"/>
                <a:cs typeface="Arial Narrow"/>
              </a:rPr>
              <a:t>R</a:t>
            </a:r>
            <a:r>
              <a:rPr sz="1600" spc="-76" dirty="0">
                <a:latin typeface="Arial Narrow"/>
                <a:cs typeface="Arial Narrow"/>
              </a:rPr>
              <a:t> </a:t>
            </a:r>
            <a:r>
              <a:rPr sz="1600" spc="-30" dirty="0">
                <a:latin typeface="Arial Narrow"/>
                <a:cs typeface="Arial Narrow"/>
              </a:rPr>
              <a:t>P</a:t>
            </a:r>
            <a:r>
              <a:rPr sz="1600" spc="-23" dirty="0">
                <a:latin typeface="Arial Narrow"/>
                <a:cs typeface="Arial Narrow"/>
              </a:rPr>
              <a:t>U</a:t>
            </a:r>
            <a:r>
              <a:rPr sz="1600" spc="-60" dirty="0">
                <a:latin typeface="Arial Narrow"/>
                <a:cs typeface="Arial Narrow"/>
              </a:rPr>
              <a:t>T</a:t>
            </a:r>
            <a:r>
              <a:rPr sz="1600" spc="-127" dirty="0">
                <a:latin typeface="Arial Narrow"/>
                <a:cs typeface="Arial Narrow"/>
              </a:rPr>
              <a:t>E</a:t>
            </a:r>
            <a:r>
              <a:rPr sz="1600" spc="-10" dirty="0">
                <a:latin typeface="Arial Narrow"/>
                <a:cs typeface="Arial Narrow"/>
              </a:rPr>
              <a:t>A</a:t>
            </a:r>
            <a:r>
              <a:rPr sz="1600" spc="-76" dirty="0">
                <a:latin typeface="Arial Narrow"/>
                <a:cs typeface="Arial Narrow"/>
              </a:rPr>
              <a:t> </a:t>
            </a:r>
            <a:r>
              <a:rPr sz="1600" spc="-117" dirty="0">
                <a:latin typeface="Arial Narrow"/>
                <a:cs typeface="Arial Narrow"/>
              </a:rPr>
              <a:t>F</a:t>
            </a:r>
            <a:r>
              <a:rPr sz="1600" spc="57" dirty="0">
                <a:latin typeface="Arial Narrow"/>
                <a:cs typeface="Arial Narrow"/>
              </a:rPr>
              <a:t>I</a:t>
            </a:r>
            <a:r>
              <a:rPr sz="1600" spc="-76" dirty="0">
                <a:latin typeface="Arial Narrow"/>
                <a:cs typeface="Arial Narrow"/>
              </a:rPr>
              <a:t> </a:t>
            </a:r>
            <a:r>
              <a:rPr sz="1600" spc="-167" dirty="0">
                <a:latin typeface="Arial Narrow"/>
                <a:cs typeface="Arial Narrow"/>
              </a:rPr>
              <a:t>C</a:t>
            </a:r>
            <a:r>
              <a:rPr sz="1600" spc="-33" dirty="0">
                <a:latin typeface="Arial Narrow"/>
                <a:cs typeface="Arial Narrow"/>
              </a:rPr>
              <a:t>ON</a:t>
            </a:r>
            <a:r>
              <a:rPr sz="1600" spc="-120" dirty="0">
                <a:latin typeface="Arial Narrow"/>
                <a:cs typeface="Arial Narrow"/>
              </a:rPr>
              <a:t>S</a:t>
            </a:r>
            <a:r>
              <a:rPr sz="1600" spc="53" dirty="0">
                <a:latin typeface="Arial Narrow"/>
                <a:cs typeface="Arial Narrow"/>
              </a:rPr>
              <a:t>I</a:t>
            </a:r>
            <a:r>
              <a:rPr sz="1600" spc="-13" dirty="0">
                <a:latin typeface="Arial Narrow"/>
                <a:cs typeface="Arial Narrow"/>
              </a:rPr>
              <a:t>D</a:t>
            </a:r>
            <a:r>
              <a:rPr sz="1600" spc="-127" dirty="0">
                <a:latin typeface="Arial Narrow"/>
                <a:cs typeface="Arial Narrow"/>
              </a:rPr>
              <a:t>E</a:t>
            </a:r>
            <a:r>
              <a:rPr sz="1600" spc="-90" dirty="0">
                <a:latin typeface="Arial Narrow"/>
                <a:cs typeface="Arial Narrow"/>
              </a:rPr>
              <a:t>R</a:t>
            </a:r>
            <a:r>
              <a:rPr sz="1600" spc="-13" dirty="0">
                <a:latin typeface="Arial Narrow"/>
                <a:cs typeface="Arial Narrow"/>
              </a:rPr>
              <a:t>A</a:t>
            </a:r>
            <a:r>
              <a:rPr sz="1600" spc="-60" dirty="0">
                <a:latin typeface="Arial Narrow"/>
                <a:cs typeface="Arial Narrow"/>
              </a:rPr>
              <a:t>T</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A</a:t>
            </a:r>
            <a:r>
              <a:rPr sz="1600" spc="-27" dirty="0">
                <a:latin typeface="Arial Narrow"/>
                <a:cs typeface="Arial Narrow"/>
              </a:rPr>
              <a:t>L</a:t>
            </a:r>
            <a:r>
              <a:rPr sz="1600" spc="-60" dirty="0">
                <a:latin typeface="Arial Narrow"/>
                <a:cs typeface="Arial Narrow"/>
              </a:rPr>
              <a:t>T</a:t>
            </a:r>
            <a:r>
              <a:rPr sz="1600" spc="-127" dirty="0">
                <a:latin typeface="Arial Narrow"/>
                <a:cs typeface="Arial Narrow"/>
              </a:rPr>
              <a:t>E</a:t>
            </a:r>
            <a:r>
              <a:rPr sz="1600" spc="-90" dirty="0">
                <a:latin typeface="Arial Narrow"/>
                <a:cs typeface="Arial Narrow"/>
              </a:rPr>
              <a:t>R</a:t>
            </a:r>
            <a:r>
              <a:rPr sz="1600" spc="-33" dirty="0">
                <a:latin typeface="Arial Narrow"/>
                <a:cs typeface="Arial Narrow"/>
              </a:rPr>
              <a:t>N</a:t>
            </a:r>
            <a:r>
              <a:rPr sz="1600" spc="-13" dirty="0">
                <a:latin typeface="Arial Narrow"/>
                <a:cs typeface="Arial Narrow"/>
              </a:rPr>
              <a:t>A</a:t>
            </a:r>
            <a:r>
              <a:rPr sz="1600" spc="-60" dirty="0">
                <a:latin typeface="Arial Narrow"/>
                <a:cs typeface="Arial Narrow"/>
              </a:rPr>
              <a:t>T</a:t>
            </a:r>
            <a:r>
              <a:rPr sz="1600" spc="53" dirty="0">
                <a:latin typeface="Arial Narrow"/>
                <a:cs typeface="Arial Narrow"/>
              </a:rPr>
              <a:t>I</a:t>
            </a:r>
            <a:r>
              <a:rPr sz="1600" spc="-13" dirty="0">
                <a:latin typeface="Arial Narrow"/>
                <a:cs typeface="Arial Narrow"/>
              </a:rPr>
              <a:t>V</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AD</a:t>
            </a:r>
            <a:r>
              <a:rPr sz="1600" spc="-127" dirty="0">
                <a:latin typeface="Arial Narrow"/>
                <a:cs typeface="Arial Narrow"/>
              </a:rPr>
              <a:t>E</a:t>
            </a:r>
            <a:r>
              <a:rPr sz="1600" spc="-167" dirty="0">
                <a:latin typeface="Arial Narrow"/>
                <a:cs typeface="Arial Narrow"/>
              </a:rPr>
              <a:t>C</a:t>
            </a:r>
            <a:r>
              <a:rPr sz="1600" spc="-13" dirty="0">
                <a:latin typeface="Arial Narrow"/>
                <a:cs typeface="Arial Narrow"/>
              </a:rPr>
              <a:t>VA</a:t>
            </a:r>
            <a:r>
              <a:rPr sz="1600" spc="-60" dirty="0">
                <a:latin typeface="Arial Narrow"/>
                <a:cs typeface="Arial Narrow"/>
              </a:rPr>
              <a:t>T</a:t>
            </a:r>
            <a:r>
              <a:rPr sz="1600" spc="-123" dirty="0">
                <a:latin typeface="Arial Narrow"/>
                <a:cs typeface="Arial Narrow"/>
              </a:rPr>
              <a:t>E</a:t>
            </a:r>
            <a:r>
              <a:rPr sz="1600" spc="-76" dirty="0">
                <a:latin typeface="Arial Narrow"/>
                <a:cs typeface="Arial Narrow"/>
              </a:rPr>
              <a:t> </a:t>
            </a:r>
            <a:r>
              <a:rPr sz="1600" spc="-27" dirty="0">
                <a:latin typeface="Arial Narrow"/>
                <a:cs typeface="Arial Narrow"/>
              </a:rPr>
              <a:t>L</a:t>
            </a:r>
            <a:r>
              <a:rPr sz="1600" spc="-10" dirty="0">
                <a:latin typeface="Arial Narrow"/>
                <a:cs typeface="Arial Narrow"/>
              </a:rPr>
              <a:t>A</a:t>
            </a:r>
            <a:r>
              <a:rPr sz="1600" spc="-76" dirty="0">
                <a:latin typeface="Arial Narrow"/>
                <a:cs typeface="Arial Narrow"/>
              </a:rPr>
              <a:t> </a:t>
            </a:r>
            <a:r>
              <a:rPr sz="1600" spc="-30" dirty="0">
                <a:latin typeface="Arial Narrow"/>
                <a:cs typeface="Arial Narrow"/>
              </a:rPr>
              <a:t>P</a:t>
            </a:r>
            <a:r>
              <a:rPr sz="1600" spc="-90" dirty="0">
                <a:latin typeface="Arial Narrow"/>
                <a:cs typeface="Arial Narrow"/>
              </a:rPr>
              <a:t>R</a:t>
            </a:r>
            <a:r>
              <a:rPr sz="1600" spc="-37" dirty="0">
                <a:latin typeface="Arial Narrow"/>
                <a:cs typeface="Arial Narrow"/>
              </a:rPr>
              <a:t>O</a:t>
            </a:r>
            <a:r>
              <a:rPr sz="1600" spc="-13" dirty="0">
                <a:latin typeface="Arial Narrow"/>
                <a:cs typeface="Arial Narrow"/>
              </a:rPr>
              <a:t>D</a:t>
            </a:r>
            <a:r>
              <a:rPr sz="1600" spc="-23" dirty="0">
                <a:latin typeface="Arial Narrow"/>
                <a:cs typeface="Arial Narrow"/>
              </a:rPr>
              <a:t>U</a:t>
            </a:r>
            <a:r>
              <a:rPr sz="1600" spc="-120" dirty="0">
                <a:latin typeface="Arial Narrow"/>
                <a:cs typeface="Arial Narrow"/>
              </a:rPr>
              <a:t>S</a:t>
            </a:r>
            <a:r>
              <a:rPr sz="1600" spc="-127" dirty="0">
                <a:latin typeface="Arial Narrow"/>
                <a:cs typeface="Arial Narrow"/>
              </a:rPr>
              <a:t>E</a:t>
            </a:r>
            <a:r>
              <a:rPr sz="1600" spc="-27" dirty="0">
                <a:latin typeface="Arial Narrow"/>
                <a:cs typeface="Arial Narrow"/>
              </a:rPr>
              <a:t>L</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D</a:t>
            </a:r>
            <a:r>
              <a:rPr sz="1600" spc="53" dirty="0">
                <a:latin typeface="Arial Narrow"/>
                <a:cs typeface="Arial Narrow"/>
              </a:rPr>
              <a:t>I</a:t>
            </a:r>
            <a:r>
              <a:rPr sz="1600" spc="-30" dirty="0">
                <a:latin typeface="Arial Narrow"/>
                <a:cs typeface="Arial Narrow"/>
              </a:rPr>
              <a:t>N</a:t>
            </a:r>
            <a:r>
              <a:rPr sz="1600" spc="-76" dirty="0">
                <a:latin typeface="Arial Narrow"/>
                <a:cs typeface="Arial Narrow"/>
              </a:rPr>
              <a:t> </a:t>
            </a:r>
            <a:r>
              <a:rPr sz="1600" spc="-30" dirty="0">
                <a:latin typeface="Arial Narrow"/>
                <a:cs typeface="Arial Narrow"/>
              </a:rPr>
              <a:t>PL</a:t>
            </a:r>
            <a:r>
              <a:rPr sz="1600" spc="-13" dirty="0">
                <a:latin typeface="Arial Narrow"/>
                <a:cs typeface="Arial Narrow"/>
              </a:rPr>
              <a:t>A</a:t>
            </a:r>
            <a:r>
              <a:rPr sz="1600" spc="-120" dirty="0">
                <a:latin typeface="Arial Narrow"/>
                <a:cs typeface="Arial Narrow"/>
              </a:rPr>
              <a:t>S</a:t>
            </a:r>
            <a:r>
              <a:rPr sz="1600" spc="-60" dirty="0">
                <a:latin typeface="Arial Narrow"/>
                <a:cs typeface="Arial Narrow"/>
              </a:rPr>
              <a:t>T</a:t>
            </a:r>
            <a:r>
              <a:rPr sz="1600" spc="53" dirty="0">
                <a:latin typeface="Arial Narrow"/>
                <a:cs typeface="Arial Narrow"/>
              </a:rPr>
              <a:t>I</a:t>
            </a:r>
            <a:r>
              <a:rPr sz="1600" spc="-163" dirty="0">
                <a:latin typeface="Arial Narrow"/>
                <a:cs typeface="Arial Narrow"/>
              </a:rPr>
              <a:t>C</a:t>
            </a:r>
            <a:r>
              <a:rPr sz="1600" spc="-76" dirty="0">
                <a:latin typeface="Arial Narrow"/>
                <a:cs typeface="Arial Narrow"/>
              </a:rPr>
              <a:t> </a:t>
            </a:r>
            <a:r>
              <a:rPr sz="1600" spc="-30" dirty="0">
                <a:latin typeface="Arial Narrow"/>
                <a:cs typeface="Arial Narrow"/>
              </a:rPr>
              <a:t>P</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90" dirty="0">
                <a:latin typeface="Arial Narrow"/>
                <a:cs typeface="Arial Narrow"/>
              </a:rPr>
              <a:t>R</a:t>
            </a:r>
            <a:r>
              <a:rPr sz="1600" spc="-20" dirty="0">
                <a:latin typeface="Arial Narrow"/>
                <a:cs typeface="Arial Narrow"/>
              </a:rPr>
              <a:t>U</a:t>
            </a:r>
            <a:r>
              <a:rPr sz="1600" spc="-76" dirty="0">
                <a:latin typeface="Arial Narrow"/>
                <a:cs typeface="Arial Narrow"/>
              </a:rPr>
              <a:t> </a:t>
            </a:r>
            <a:r>
              <a:rPr sz="1600" spc="-13" dirty="0">
                <a:latin typeface="Arial Narrow"/>
                <a:cs typeface="Arial Narrow"/>
              </a:rPr>
              <a:t>A</a:t>
            </a:r>
            <a:r>
              <a:rPr sz="1600" spc="93" dirty="0">
                <a:latin typeface="Arial Narrow"/>
                <a:cs typeface="Arial Narrow"/>
              </a:rPr>
              <a:t>M</a:t>
            </a:r>
            <a:r>
              <a:rPr sz="1600" spc="-3" dirty="0">
                <a:latin typeface="Arial Narrow"/>
                <a:cs typeface="Arial Narrow"/>
              </a:rPr>
              <a:t>B</a:t>
            </a:r>
            <a:r>
              <a:rPr sz="1600" spc="-13" dirty="0">
                <a:latin typeface="Arial Narrow"/>
                <a:cs typeface="Arial Narrow"/>
              </a:rPr>
              <a:t>A</a:t>
            </a:r>
            <a:r>
              <a:rPr sz="1600" spc="-27" dirty="0">
                <a:latin typeface="Arial Narrow"/>
                <a:cs typeface="Arial Narrow"/>
              </a:rPr>
              <a:t>L</a:t>
            </a:r>
            <a:r>
              <a:rPr sz="1600" spc="-13" dirty="0">
                <a:latin typeface="Arial Narrow"/>
                <a:cs typeface="Arial Narrow"/>
              </a:rPr>
              <a:t>A</a:t>
            </a:r>
            <a:r>
              <a:rPr sz="1600" spc="-90" dirty="0">
                <a:latin typeface="Arial Narrow"/>
                <a:cs typeface="Arial Narrow"/>
              </a:rPr>
              <a:t>R</a:t>
            </a:r>
            <a:r>
              <a:rPr sz="1600" spc="-127" dirty="0">
                <a:latin typeface="Arial Narrow"/>
                <a:cs typeface="Arial Narrow"/>
              </a:rPr>
              <a:t>E</a:t>
            </a:r>
            <a:r>
              <a:rPr sz="1600" spc="-10" dirty="0">
                <a:latin typeface="Arial Narrow"/>
                <a:cs typeface="Arial Narrow"/>
              </a:rPr>
              <a:t>A</a:t>
            </a:r>
            <a:r>
              <a:rPr sz="1600" spc="-76" dirty="0">
                <a:latin typeface="Arial Narrow"/>
                <a:cs typeface="Arial Narrow"/>
              </a:rPr>
              <a:t> </a:t>
            </a:r>
            <a:r>
              <a:rPr sz="1600" spc="-13" dirty="0">
                <a:latin typeface="Arial Narrow"/>
                <a:cs typeface="Arial Narrow"/>
              </a:rPr>
              <a:t>A</a:t>
            </a:r>
            <a:r>
              <a:rPr sz="1600" spc="-27" dirty="0">
                <a:latin typeface="Arial Narrow"/>
                <a:cs typeface="Arial Narrow"/>
              </a:rPr>
              <a:t>L</a:t>
            </a:r>
            <a:r>
              <a:rPr sz="1600" spc="53" dirty="0">
                <a:latin typeface="Arial Narrow"/>
                <a:cs typeface="Arial Narrow"/>
              </a:rPr>
              <a:t>I</a:t>
            </a:r>
            <a:r>
              <a:rPr sz="1600" spc="93" dirty="0">
                <a:latin typeface="Arial Narrow"/>
                <a:cs typeface="Arial Narrow"/>
              </a:rPr>
              <a:t>M</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127" dirty="0">
                <a:latin typeface="Arial Narrow"/>
                <a:cs typeface="Arial Narrow"/>
              </a:rPr>
              <a:t>E</a:t>
            </a:r>
            <a:r>
              <a:rPr sz="1600" spc="-30" dirty="0">
                <a:latin typeface="Arial Narrow"/>
                <a:cs typeface="Arial Narrow"/>
              </a:rPr>
              <a:t>LO</a:t>
            </a:r>
            <a:r>
              <a:rPr sz="1600" spc="-87" dirty="0">
                <a:latin typeface="Arial Narrow"/>
                <a:cs typeface="Arial Narrow"/>
              </a:rPr>
              <a:t>R</a:t>
            </a:r>
            <a:r>
              <a:rPr sz="1600" spc="-76" dirty="0">
                <a:latin typeface="Arial Narrow"/>
                <a:cs typeface="Arial Narrow"/>
              </a:rPr>
              <a:t> </a:t>
            </a:r>
            <a:r>
              <a:rPr sz="1600" spc="-30" dirty="0">
                <a:latin typeface="Arial Narrow"/>
                <a:cs typeface="Arial Narrow"/>
              </a:rPr>
              <a:t>P</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90" dirty="0">
                <a:latin typeface="Arial Narrow"/>
                <a:cs typeface="Arial Narrow"/>
              </a:rPr>
              <a:t>R</a:t>
            </a:r>
            <a:r>
              <a:rPr sz="1600" spc="-20" dirty="0">
                <a:latin typeface="Arial Narrow"/>
                <a:cs typeface="Arial Narrow"/>
              </a:rPr>
              <a:t>U</a:t>
            </a:r>
            <a:r>
              <a:rPr sz="1600" spc="-76" dirty="0">
                <a:latin typeface="Arial Narrow"/>
                <a:cs typeface="Arial Narrow"/>
              </a:rPr>
              <a:t> </a:t>
            </a:r>
            <a:r>
              <a:rPr sz="1600" spc="-10" dirty="0">
                <a:latin typeface="Arial Narrow"/>
                <a:cs typeface="Arial Narrow"/>
              </a:rPr>
              <a:t>A</a:t>
            </a:r>
            <a:r>
              <a:rPr sz="1600" spc="-7" dirty="0">
                <a:latin typeface="Arial Narrow"/>
                <a:cs typeface="Arial Narrow"/>
              </a:rPr>
              <a:t> </a:t>
            </a:r>
            <a:r>
              <a:rPr sz="1600" spc="-90" dirty="0">
                <a:latin typeface="Arial Narrow"/>
                <a:cs typeface="Arial Narrow"/>
              </a:rPr>
              <a:t>R</a:t>
            </a:r>
            <a:r>
              <a:rPr sz="1600" spc="-127" dirty="0">
                <a:latin typeface="Arial Narrow"/>
                <a:cs typeface="Arial Narrow"/>
              </a:rPr>
              <a:t>E</a:t>
            </a:r>
            <a:r>
              <a:rPr sz="1600" spc="-13" dirty="0">
                <a:latin typeface="Arial Narrow"/>
                <a:cs typeface="Arial Narrow"/>
              </a:rPr>
              <a:t>D</a:t>
            </a:r>
            <a:r>
              <a:rPr sz="1600" spc="-23" dirty="0">
                <a:latin typeface="Arial Narrow"/>
                <a:cs typeface="Arial Narrow"/>
              </a:rPr>
              <a:t>U</a:t>
            </a:r>
            <a:r>
              <a:rPr sz="1600" spc="-167" dirty="0">
                <a:latin typeface="Arial Narrow"/>
                <a:cs typeface="Arial Narrow"/>
              </a:rPr>
              <a:t>C</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D</a:t>
            </a:r>
            <a:r>
              <a:rPr sz="1600" spc="-127" dirty="0">
                <a:latin typeface="Arial Narrow"/>
                <a:cs typeface="Arial Narrow"/>
              </a:rPr>
              <a:t>E</a:t>
            </a:r>
            <a:r>
              <a:rPr sz="1600" spc="-60" dirty="0">
                <a:latin typeface="Arial Narrow"/>
                <a:cs typeface="Arial Narrow"/>
              </a:rPr>
              <a:t>T</a:t>
            </a:r>
            <a:r>
              <a:rPr sz="1600" spc="-127" dirty="0">
                <a:latin typeface="Arial Narrow"/>
                <a:cs typeface="Arial Narrow"/>
              </a:rPr>
              <a:t>E</a:t>
            </a:r>
            <a:r>
              <a:rPr sz="1600" spc="-90" dirty="0">
                <a:latin typeface="Arial Narrow"/>
                <a:cs typeface="Arial Narrow"/>
              </a:rPr>
              <a:t>R</a:t>
            </a:r>
            <a:r>
              <a:rPr sz="1600" spc="53" dirty="0">
                <a:latin typeface="Arial Narrow"/>
                <a:cs typeface="Arial Narrow"/>
              </a:rPr>
              <a:t>I</a:t>
            </a:r>
            <a:r>
              <a:rPr sz="1600" spc="-37" dirty="0">
                <a:latin typeface="Arial Narrow"/>
                <a:cs typeface="Arial Narrow"/>
              </a:rPr>
              <a:t>O</a:t>
            </a:r>
            <a:r>
              <a:rPr sz="1600" spc="-90" dirty="0">
                <a:latin typeface="Arial Narrow"/>
                <a:cs typeface="Arial Narrow"/>
              </a:rPr>
              <a:t>R</a:t>
            </a:r>
            <a:r>
              <a:rPr sz="1600" spc="-13" dirty="0">
                <a:latin typeface="Arial Narrow"/>
                <a:cs typeface="Arial Narrow"/>
              </a:rPr>
              <a:t>A</a:t>
            </a:r>
            <a:r>
              <a:rPr sz="1600" spc="-90" dirty="0">
                <a:latin typeface="Arial Narrow"/>
                <a:cs typeface="Arial Narrow"/>
              </a:rPr>
              <a:t>R</a:t>
            </a:r>
            <a:r>
              <a:rPr sz="1600" spc="-127" dirty="0">
                <a:latin typeface="Arial Narrow"/>
                <a:cs typeface="Arial Narrow"/>
              </a:rPr>
              <a:t>E</a:t>
            </a:r>
            <a:r>
              <a:rPr sz="1600" spc="-10" dirty="0">
                <a:latin typeface="Arial Narrow"/>
                <a:cs typeface="Arial Narrow"/>
              </a:rPr>
              <a:t>A</a:t>
            </a:r>
            <a:r>
              <a:rPr sz="1600" spc="-76" dirty="0">
                <a:latin typeface="Arial Narrow"/>
                <a:cs typeface="Arial Narrow"/>
              </a:rPr>
              <a:t> </a:t>
            </a:r>
            <a:r>
              <a:rPr sz="1600" spc="-13" dirty="0">
                <a:latin typeface="Arial Narrow"/>
                <a:cs typeface="Arial Narrow"/>
              </a:rPr>
              <a:t>A</a:t>
            </a:r>
            <a:r>
              <a:rPr sz="1600" spc="-27" dirty="0">
                <a:latin typeface="Arial Narrow"/>
                <a:cs typeface="Arial Narrow"/>
              </a:rPr>
              <a:t>L</a:t>
            </a:r>
            <a:r>
              <a:rPr sz="1600" spc="53" dirty="0">
                <a:latin typeface="Arial Narrow"/>
                <a:cs typeface="Arial Narrow"/>
              </a:rPr>
              <a:t>I</a:t>
            </a:r>
            <a:r>
              <a:rPr sz="1600" spc="93" dirty="0">
                <a:latin typeface="Arial Narrow"/>
                <a:cs typeface="Arial Narrow"/>
              </a:rPr>
              <a:t>M</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127" dirty="0">
                <a:latin typeface="Arial Narrow"/>
                <a:cs typeface="Arial Narrow"/>
              </a:rPr>
              <a:t>E</a:t>
            </a:r>
            <a:r>
              <a:rPr sz="1600" spc="-30" dirty="0">
                <a:latin typeface="Arial Narrow"/>
                <a:cs typeface="Arial Narrow"/>
              </a:rPr>
              <a:t>LO</a:t>
            </a:r>
            <a:r>
              <a:rPr sz="1600" spc="-90" dirty="0">
                <a:latin typeface="Arial Narrow"/>
                <a:cs typeface="Arial Narrow"/>
              </a:rPr>
              <a:t>R</a:t>
            </a:r>
            <a:r>
              <a:rPr sz="1600" spc="-67" dirty="0">
                <a:latin typeface="Arial Narrow"/>
                <a:cs typeface="Arial Narrow"/>
              </a:rPr>
              <a:t>,</a:t>
            </a:r>
            <a:r>
              <a:rPr sz="1600" spc="-76" dirty="0">
                <a:latin typeface="Arial Narrow"/>
                <a:cs typeface="Arial Narrow"/>
              </a:rPr>
              <a:t> </a:t>
            </a:r>
            <a:r>
              <a:rPr sz="1600" spc="-33" dirty="0">
                <a:latin typeface="Arial Narrow"/>
                <a:cs typeface="Arial Narrow"/>
              </a:rPr>
              <a:t>OP</a:t>
            </a:r>
            <a:r>
              <a:rPr sz="1600" spc="-127" dirty="0">
                <a:latin typeface="Arial Narrow"/>
                <a:cs typeface="Arial Narrow"/>
              </a:rPr>
              <a:t>E</a:t>
            </a:r>
            <a:r>
              <a:rPr sz="1600" spc="-90" dirty="0">
                <a:latin typeface="Arial Narrow"/>
                <a:cs typeface="Arial Narrow"/>
              </a:rPr>
              <a:t>R</a:t>
            </a:r>
            <a:r>
              <a:rPr sz="1600" spc="-13" dirty="0">
                <a:latin typeface="Arial Narrow"/>
                <a:cs typeface="Arial Narrow"/>
              </a:rPr>
              <a:t>A</a:t>
            </a:r>
            <a:r>
              <a:rPr sz="1600" spc="-60" dirty="0">
                <a:latin typeface="Arial Narrow"/>
                <a:cs typeface="Arial Narrow"/>
              </a:rPr>
              <a:t>Ț</a:t>
            </a:r>
            <a:r>
              <a:rPr sz="1600" spc="53" dirty="0">
                <a:latin typeface="Arial Narrow"/>
                <a:cs typeface="Arial Narrow"/>
              </a:rPr>
              <a:t>I</a:t>
            </a:r>
            <a:r>
              <a:rPr sz="1600" spc="-23" dirty="0">
                <a:latin typeface="Arial Narrow"/>
                <a:cs typeface="Arial Narrow"/>
              </a:rPr>
              <a:t>U</a:t>
            </a:r>
            <a:r>
              <a:rPr sz="1600" spc="-33" dirty="0">
                <a:latin typeface="Arial Narrow"/>
                <a:cs typeface="Arial Narrow"/>
              </a:rPr>
              <a:t>N</a:t>
            </a:r>
            <a:r>
              <a:rPr sz="1600" spc="53" dirty="0">
                <a:latin typeface="Arial Narrow"/>
                <a:cs typeface="Arial Narrow"/>
              </a:rPr>
              <a:t>I</a:t>
            </a:r>
            <a:r>
              <a:rPr sz="1600" spc="-27" dirty="0">
                <a:latin typeface="Arial Narrow"/>
                <a:cs typeface="Arial Narrow"/>
              </a:rPr>
              <a:t>L</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D</a:t>
            </a:r>
            <a:r>
              <a:rPr sz="1600" spc="-123" dirty="0">
                <a:latin typeface="Arial Narrow"/>
                <a:cs typeface="Arial Narrow"/>
              </a:rPr>
              <a:t>E</a:t>
            </a:r>
            <a:r>
              <a:rPr sz="1600" spc="-76" dirty="0">
                <a:latin typeface="Arial Narrow"/>
                <a:cs typeface="Arial Narrow"/>
              </a:rPr>
              <a:t> </a:t>
            </a:r>
            <a:r>
              <a:rPr sz="1600" spc="-33" dirty="0">
                <a:latin typeface="Arial Narrow"/>
                <a:cs typeface="Arial Narrow"/>
              </a:rPr>
              <a:t>PO</a:t>
            </a:r>
            <a:r>
              <a:rPr sz="1600" spc="-120" dirty="0">
                <a:latin typeface="Arial Narrow"/>
                <a:cs typeface="Arial Narrow"/>
              </a:rPr>
              <a:t>S</a:t>
            </a:r>
            <a:r>
              <a:rPr sz="1600" spc="-60" dirty="0">
                <a:latin typeface="Arial Narrow"/>
                <a:cs typeface="Arial Narrow"/>
              </a:rPr>
              <a:t>T</a:t>
            </a:r>
            <a:r>
              <a:rPr sz="1600" spc="57" dirty="0">
                <a:latin typeface="Arial Narrow"/>
                <a:cs typeface="Arial Narrow"/>
              </a:rPr>
              <a:t>-</a:t>
            </a:r>
            <a:r>
              <a:rPr sz="1600" spc="-30" dirty="0">
                <a:latin typeface="Arial Narrow"/>
                <a:cs typeface="Arial Narrow"/>
              </a:rPr>
              <a:t>P</a:t>
            </a:r>
            <a:r>
              <a:rPr sz="1600" spc="-90" dirty="0">
                <a:latin typeface="Arial Narrow"/>
                <a:cs typeface="Arial Narrow"/>
              </a:rPr>
              <a:t>R</a:t>
            </a:r>
            <a:r>
              <a:rPr sz="1600" spc="-37" dirty="0">
                <a:latin typeface="Arial Narrow"/>
                <a:cs typeface="Arial Narrow"/>
              </a:rPr>
              <a:t>O</a:t>
            </a:r>
            <a:r>
              <a:rPr sz="1600" spc="-167" dirty="0">
                <a:latin typeface="Arial Narrow"/>
                <a:cs typeface="Arial Narrow"/>
              </a:rPr>
              <a:t>C</a:t>
            </a:r>
            <a:r>
              <a:rPr sz="1600" spc="-127" dirty="0">
                <a:latin typeface="Arial Narrow"/>
                <a:cs typeface="Arial Narrow"/>
              </a:rPr>
              <a:t>E</a:t>
            </a:r>
            <a:r>
              <a:rPr sz="1600" spc="-120" dirty="0">
                <a:latin typeface="Arial Narrow"/>
                <a:cs typeface="Arial Narrow"/>
              </a:rPr>
              <a:t>S</a:t>
            </a:r>
            <a:r>
              <a:rPr sz="1600" spc="-13" dirty="0">
                <a:latin typeface="Arial Narrow"/>
                <a:cs typeface="Arial Narrow"/>
              </a:rPr>
              <a:t>A</a:t>
            </a:r>
            <a:r>
              <a:rPr sz="1600" spc="-90" dirty="0">
                <a:latin typeface="Arial Narrow"/>
                <a:cs typeface="Arial Narrow"/>
              </a:rPr>
              <a:t>R</a:t>
            </a:r>
            <a:r>
              <a:rPr sz="1600" spc="-123" dirty="0">
                <a:latin typeface="Arial Narrow"/>
                <a:cs typeface="Arial Narrow"/>
              </a:rPr>
              <a:t>E</a:t>
            </a:r>
            <a:r>
              <a:rPr sz="1600" spc="-76" dirty="0">
                <a:latin typeface="Arial Narrow"/>
                <a:cs typeface="Arial Narrow"/>
              </a:rPr>
              <a:t> </a:t>
            </a:r>
            <a:r>
              <a:rPr sz="1600" spc="-120" dirty="0">
                <a:latin typeface="Arial Narrow"/>
                <a:cs typeface="Arial Narrow"/>
              </a:rPr>
              <a:t>Ș</a:t>
            </a:r>
            <a:r>
              <a:rPr sz="1600" spc="57" dirty="0">
                <a:latin typeface="Arial Narrow"/>
                <a:cs typeface="Arial Narrow"/>
              </a:rPr>
              <a:t>I</a:t>
            </a:r>
            <a:r>
              <a:rPr sz="1600" spc="-76" dirty="0">
                <a:latin typeface="Arial Narrow"/>
                <a:cs typeface="Arial Narrow"/>
              </a:rPr>
              <a:t> </a:t>
            </a:r>
            <a:r>
              <a:rPr sz="1600" spc="-30" dirty="0">
                <a:latin typeface="Arial Narrow"/>
                <a:cs typeface="Arial Narrow"/>
              </a:rPr>
              <a:t>P</a:t>
            </a:r>
            <a:r>
              <a:rPr sz="1600" spc="-127" dirty="0">
                <a:latin typeface="Arial Narrow"/>
                <a:cs typeface="Arial Narrow"/>
              </a:rPr>
              <a:t>E</a:t>
            </a:r>
            <a:r>
              <a:rPr sz="1600" spc="-33" dirty="0">
                <a:latin typeface="Arial Narrow"/>
                <a:cs typeface="Arial Narrow"/>
              </a:rPr>
              <a:t>N</a:t>
            </a:r>
            <a:r>
              <a:rPr sz="1600" spc="-60" dirty="0">
                <a:latin typeface="Arial Narrow"/>
                <a:cs typeface="Arial Narrow"/>
              </a:rPr>
              <a:t>T</a:t>
            </a:r>
            <a:r>
              <a:rPr sz="1600" spc="-90" dirty="0">
                <a:latin typeface="Arial Narrow"/>
                <a:cs typeface="Arial Narrow"/>
              </a:rPr>
              <a:t>R</a:t>
            </a:r>
            <a:r>
              <a:rPr sz="1600" spc="-20" dirty="0">
                <a:latin typeface="Arial Narrow"/>
                <a:cs typeface="Arial Narrow"/>
              </a:rPr>
              <a:t>U</a:t>
            </a:r>
            <a:r>
              <a:rPr sz="1600" spc="-76" dirty="0">
                <a:latin typeface="Arial Narrow"/>
                <a:cs typeface="Arial Narrow"/>
              </a:rPr>
              <a:t> </a:t>
            </a:r>
            <a:r>
              <a:rPr sz="1600" spc="-10" dirty="0">
                <a:latin typeface="Arial Narrow"/>
                <a:cs typeface="Arial Narrow"/>
              </a:rPr>
              <a:t>A</a:t>
            </a:r>
            <a:r>
              <a:rPr sz="1600" spc="-76" dirty="0">
                <a:latin typeface="Arial Narrow"/>
                <a:cs typeface="Arial Narrow"/>
              </a:rPr>
              <a:t> </a:t>
            </a:r>
            <a:r>
              <a:rPr sz="1600" spc="-30" dirty="0">
                <a:latin typeface="Arial Narrow"/>
                <a:cs typeface="Arial Narrow"/>
              </a:rPr>
              <a:t>P</a:t>
            </a:r>
            <a:r>
              <a:rPr sz="1600" spc="-90" dirty="0">
                <a:latin typeface="Arial Narrow"/>
                <a:cs typeface="Arial Narrow"/>
              </a:rPr>
              <a:t>R</a:t>
            </a:r>
            <a:r>
              <a:rPr sz="1600" spc="-127" dirty="0">
                <a:latin typeface="Arial Narrow"/>
                <a:cs typeface="Arial Narrow"/>
              </a:rPr>
              <a:t>E</a:t>
            </a:r>
            <a:r>
              <a:rPr sz="1600" spc="-27" dirty="0">
                <a:latin typeface="Arial Narrow"/>
                <a:cs typeface="Arial Narrow"/>
              </a:rPr>
              <a:t>L</a:t>
            </a:r>
            <a:r>
              <a:rPr sz="1600" spc="-23" dirty="0">
                <a:latin typeface="Arial Narrow"/>
                <a:cs typeface="Arial Narrow"/>
              </a:rPr>
              <a:t>U</a:t>
            </a:r>
            <a:r>
              <a:rPr sz="1600" spc="-33" dirty="0">
                <a:latin typeface="Arial Narrow"/>
                <a:cs typeface="Arial Narrow"/>
              </a:rPr>
              <a:t>N</a:t>
            </a:r>
            <a:r>
              <a:rPr sz="1600" spc="-76" dirty="0">
                <a:latin typeface="Arial Narrow"/>
                <a:cs typeface="Arial Narrow"/>
              </a:rPr>
              <a:t>G</a:t>
            </a:r>
            <a:r>
              <a:rPr sz="1600" spc="57" dirty="0">
                <a:latin typeface="Arial Narrow"/>
                <a:cs typeface="Arial Narrow"/>
              </a:rPr>
              <a:t>I</a:t>
            </a:r>
            <a:r>
              <a:rPr sz="1600" spc="-76" dirty="0">
                <a:latin typeface="Arial Narrow"/>
                <a:cs typeface="Arial Narrow"/>
              </a:rPr>
              <a:t> </a:t>
            </a:r>
            <a:r>
              <a:rPr sz="1600" spc="-30" dirty="0">
                <a:latin typeface="Arial Narrow"/>
                <a:cs typeface="Arial Narrow"/>
              </a:rPr>
              <a:t>P</a:t>
            </a:r>
            <a:r>
              <a:rPr sz="1600" spc="-127" dirty="0">
                <a:latin typeface="Arial Narrow"/>
                <a:cs typeface="Arial Narrow"/>
              </a:rPr>
              <a:t>E</a:t>
            </a:r>
            <a:r>
              <a:rPr sz="1600" spc="-90" dirty="0">
                <a:latin typeface="Arial Narrow"/>
                <a:cs typeface="Arial Narrow"/>
              </a:rPr>
              <a:t>R</a:t>
            </a:r>
            <a:r>
              <a:rPr sz="1600" spc="53" dirty="0">
                <a:latin typeface="Arial Narrow"/>
                <a:cs typeface="Arial Narrow"/>
              </a:rPr>
              <a:t>I</a:t>
            </a:r>
            <a:r>
              <a:rPr sz="1600" spc="-37" dirty="0">
                <a:latin typeface="Arial Narrow"/>
                <a:cs typeface="Arial Narrow"/>
              </a:rPr>
              <a:t>O</a:t>
            </a:r>
            <a:r>
              <a:rPr sz="1600" spc="-13" dirty="0">
                <a:latin typeface="Arial Narrow"/>
                <a:cs typeface="Arial Narrow"/>
              </a:rPr>
              <a:t>AD</a:t>
            </a:r>
            <a:r>
              <a:rPr sz="1600" spc="-10" dirty="0">
                <a:latin typeface="Arial Narrow"/>
                <a:cs typeface="Arial Narrow"/>
              </a:rPr>
              <a:t>A</a:t>
            </a:r>
            <a:r>
              <a:rPr sz="1600" spc="-76" dirty="0">
                <a:latin typeface="Arial Narrow"/>
                <a:cs typeface="Arial Narrow"/>
              </a:rPr>
              <a:t> </a:t>
            </a:r>
            <a:r>
              <a:rPr sz="1600" spc="-13" dirty="0">
                <a:latin typeface="Arial Narrow"/>
                <a:cs typeface="Arial Narrow"/>
              </a:rPr>
              <a:t>D</a:t>
            </a:r>
            <a:r>
              <a:rPr sz="1600" spc="-123" dirty="0">
                <a:latin typeface="Arial Narrow"/>
                <a:cs typeface="Arial Narrow"/>
              </a:rPr>
              <a:t>E</a:t>
            </a:r>
            <a:r>
              <a:rPr sz="1600" spc="-76" dirty="0">
                <a:latin typeface="Arial Narrow"/>
                <a:cs typeface="Arial Narrow"/>
              </a:rPr>
              <a:t> </a:t>
            </a:r>
            <a:r>
              <a:rPr sz="1600" spc="-13" dirty="0">
                <a:latin typeface="Arial Narrow"/>
                <a:cs typeface="Arial Narrow"/>
              </a:rPr>
              <a:t>VA</a:t>
            </a:r>
            <a:r>
              <a:rPr sz="1600" spc="-27" dirty="0">
                <a:latin typeface="Arial Narrow"/>
                <a:cs typeface="Arial Narrow"/>
              </a:rPr>
              <a:t>L</a:t>
            </a:r>
            <a:r>
              <a:rPr sz="1600" spc="-13" dirty="0">
                <a:latin typeface="Arial Narrow"/>
                <a:cs typeface="Arial Narrow"/>
              </a:rPr>
              <a:t>A</a:t>
            </a:r>
            <a:r>
              <a:rPr sz="1600" spc="-3" dirty="0">
                <a:latin typeface="Arial Narrow"/>
                <a:cs typeface="Arial Narrow"/>
              </a:rPr>
              <a:t>B</a:t>
            </a:r>
            <a:r>
              <a:rPr sz="1600" spc="53" dirty="0">
                <a:latin typeface="Arial Narrow"/>
                <a:cs typeface="Arial Narrow"/>
              </a:rPr>
              <a:t>I</a:t>
            </a:r>
            <a:r>
              <a:rPr sz="1600" spc="-27" dirty="0">
                <a:latin typeface="Arial Narrow"/>
                <a:cs typeface="Arial Narrow"/>
              </a:rPr>
              <a:t>L</a:t>
            </a:r>
            <a:r>
              <a:rPr sz="1600" spc="53" dirty="0">
                <a:latin typeface="Arial Narrow"/>
                <a:cs typeface="Arial Narrow"/>
              </a:rPr>
              <a:t>I</a:t>
            </a:r>
            <a:r>
              <a:rPr sz="1600" spc="-60" dirty="0">
                <a:latin typeface="Arial Narrow"/>
                <a:cs typeface="Arial Narrow"/>
              </a:rPr>
              <a:t>T</a:t>
            </a:r>
            <a:r>
              <a:rPr sz="1600" spc="-13" dirty="0">
                <a:latin typeface="Arial Narrow"/>
                <a:cs typeface="Arial Narrow"/>
              </a:rPr>
              <a:t>A</a:t>
            </a:r>
            <a:r>
              <a:rPr sz="1600" spc="-60" dirty="0">
                <a:latin typeface="Arial Narrow"/>
                <a:cs typeface="Arial Narrow"/>
              </a:rPr>
              <a:t>T</a:t>
            </a:r>
            <a:r>
              <a:rPr sz="1600" spc="-123" dirty="0">
                <a:latin typeface="Arial Narrow"/>
                <a:cs typeface="Arial Narrow"/>
              </a:rPr>
              <a:t>E</a:t>
            </a:r>
            <a:endParaRPr sz="1600">
              <a:latin typeface="Arial Narrow"/>
              <a:cs typeface="Arial Narrow"/>
            </a:endParaRPr>
          </a:p>
        </p:txBody>
      </p:sp>
      <p:sp>
        <p:nvSpPr>
          <p:cNvPr id="10" name="object 10"/>
          <p:cNvSpPr txBox="1"/>
          <p:nvPr/>
        </p:nvSpPr>
        <p:spPr>
          <a:xfrm>
            <a:off x="682393" y="5597556"/>
            <a:ext cx="10789496" cy="1056700"/>
          </a:xfrm>
          <a:prstGeom prst="rect">
            <a:avLst/>
          </a:prstGeom>
        </p:spPr>
        <p:txBody>
          <a:bodyPr vert="horz" wrap="square" lIns="0" tIns="0" rIns="0" bIns="0" rtlCol="0">
            <a:spAutoFit/>
          </a:bodyPr>
          <a:lstStyle/>
          <a:p>
            <a:pPr marL="8044" marR="3387" indent="33445" algn="ctr">
              <a:lnSpc>
                <a:spcPct val="116500"/>
              </a:lnSpc>
            </a:pPr>
            <a:r>
              <a:rPr sz="1467" spc="87" dirty="0">
                <a:latin typeface="Arial Narrow"/>
                <a:cs typeface="Arial Narrow"/>
              </a:rPr>
              <a:t>M</a:t>
            </a:r>
            <a:r>
              <a:rPr sz="1467" spc="-13" dirty="0">
                <a:latin typeface="Arial Narrow"/>
                <a:cs typeface="Arial Narrow"/>
              </a:rPr>
              <a:t>A</a:t>
            </a:r>
            <a:r>
              <a:rPr sz="1467" spc="53" dirty="0">
                <a:latin typeface="Arial Narrow"/>
                <a:cs typeface="Arial Narrow"/>
              </a:rPr>
              <a:t>I</a:t>
            </a:r>
            <a:r>
              <a:rPr sz="1467" spc="-70" dirty="0">
                <a:latin typeface="Arial Narrow"/>
                <a:cs typeface="Arial Narrow"/>
              </a:rPr>
              <a:t> </a:t>
            </a:r>
            <a:r>
              <a:rPr sz="1467" spc="-117" dirty="0">
                <a:latin typeface="Arial Narrow"/>
                <a:cs typeface="Arial Narrow"/>
              </a:rPr>
              <a:t>E</a:t>
            </a:r>
            <a:r>
              <a:rPr sz="1467" spc="-20" dirty="0">
                <a:latin typeface="Arial Narrow"/>
                <a:cs typeface="Arial Narrow"/>
              </a:rPr>
              <a:t>X</a:t>
            </a:r>
            <a:r>
              <a:rPr sz="1467" spc="-13" dirty="0">
                <a:latin typeface="Arial Narrow"/>
                <a:cs typeface="Arial Narrow"/>
              </a:rPr>
              <a:t>A</a:t>
            </a:r>
            <a:r>
              <a:rPr sz="1467" spc="-153" dirty="0">
                <a:latin typeface="Arial Narrow"/>
                <a:cs typeface="Arial Narrow"/>
              </a:rPr>
              <a:t>C</a:t>
            </a:r>
            <a:r>
              <a:rPr sz="1467" spc="-57" dirty="0">
                <a:latin typeface="Arial Narrow"/>
                <a:cs typeface="Arial Narrow"/>
              </a:rPr>
              <a:t>T</a:t>
            </a:r>
            <a:r>
              <a:rPr sz="1467" spc="-63" dirty="0">
                <a:latin typeface="Arial Narrow"/>
                <a:cs typeface="Arial Narrow"/>
              </a:rPr>
              <a:t>,</a:t>
            </a:r>
            <a:r>
              <a:rPr sz="1467" spc="-70" dirty="0">
                <a:latin typeface="Arial Narrow"/>
                <a:cs typeface="Arial Narrow"/>
              </a:rPr>
              <a:t> </a:t>
            </a:r>
            <a:r>
              <a:rPr sz="1467" spc="-153" dirty="0">
                <a:latin typeface="Arial Narrow"/>
                <a:cs typeface="Arial Narrow"/>
              </a:rPr>
              <a:t>C</a:t>
            </a:r>
            <a:r>
              <a:rPr sz="1467" spc="-33" dirty="0">
                <a:latin typeface="Arial Narrow"/>
                <a:cs typeface="Arial Narrow"/>
              </a:rPr>
              <a:t>O</a:t>
            </a:r>
            <a:r>
              <a:rPr sz="1467" spc="87" dirty="0">
                <a:latin typeface="Arial Narrow"/>
                <a:cs typeface="Arial Narrow"/>
              </a:rPr>
              <a:t>M</a:t>
            </a:r>
            <a:r>
              <a:rPr sz="1467" spc="50" dirty="0">
                <a:latin typeface="Arial Narrow"/>
                <a:cs typeface="Arial Narrow"/>
              </a:rPr>
              <a:t>I</a:t>
            </a:r>
            <a:r>
              <a:rPr sz="1467" spc="-110" dirty="0">
                <a:latin typeface="Arial Narrow"/>
                <a:cs typeface="Arial Narrow"/>
              </a:rPr>
              <a:t>S</a:t>
            </a:r>
            <a:r>
              <a:rPr sz="1467" spc="50" dirty="0">
                <a:latin typeface="Arial Narrow"/>
                <a:cs typeface="Arial Narrow"/>
              </a:rPr>
              <a:t>I</a:t>
            </a:r>
            <a:r>
              <a:rPr sz="1467" spc="-10" dirty="0">
                <a:latin typeface="Arial Narrow"/>
                <a:cs typeface="Arial Narrow"/>
              </a:rPr>
              <a:t>A</a:t>
            </a:r>
            <a:r>
              <a:rPr sz="1467" spc="-70" dirty="0">
                <a:latin typeface="Arial Narrow"/>
                <a:cs typeface="Arial Narrow"/>
              </a:rPr>
              <a:t> </a:t>
            </a:r>
            <a:r>
              <a:rPr sz="1467" spc="-117" dirty="0">
                <a:latin typeface="Arial Narrow"/>
                <a:cs typeface="Arial Narrow"/>
              </a:rPr>
              <a:t>E</a:t>
            </a:r>
            <a:r>
              <a:rPr sz="1467" spc="-23" dirty="0">
                <a:latin typeface="Arial Narrow"/>
                <a:cs typeface="Arial Narrow"/>
              </a:rPr>
              <a:t>U</a:t>
            </a:r>
            <a:r>
              <a:rPr sz="1467" spc="-83" dirty="0">
                <a:latin typeface="Arial Narrow"/>
                <a:cs typeface="Arial Narrow"/>
              </a:rPr>
              <a:t>R</a:t>
            </a:r>
            <a:r>
              <a:rPr sz="1467" spc="-30" dirty="0">
                <a:latin typeface="Arial Narrow"/>
                <a:cs typeface="Arial Narrow"/>
              </a:rPr>
              <a:t>OP</a:t>
            </a:r>
            <a:r>
              <a:rPr sz="1467" spc="-117" dirty="0">
                <a:latin typeface="Arial Narrow"/>
                <a:cs typeface="Arial Narrow"/>
              </a:rPr>
              <a:t>E</a:t>
            </a:r>
            <a:r>
              <a:rPr sz="1467" spc="-13" dirty="0">
                <a:latin typeface="Arial Narrow"/>
                <a:cs typeface="Arial Narrow"/>
              </a:rPr>
              <a:t>A</a:t>
            </a:r>
            <a:r>
              <a:rPr sz="1467" spc="-30" dirty="0">
                <a:latin typeface="Arial Narrow"/>
                <a:cs typeface="Arial Narrow"/>
              </a:rPr>
              <a:t>N</a:t>
            </a:r>
            <a:r>
              <a:rPr sz="1467" spc="-10" dirty="0">
                <a:latin typeface="Arial Narrow"/>
                <a:cs typeface="Arial Narrow"/>
              </a:rPr>
              <a:t>Ă</a:t>
            </a:r>
            <a:r>
              <a:rPr sz="1467" spc="-70" dirty="0">
                <a:latin typeface="Arial Narrow"/>
                <a:cs typeface="Arial Narrow"/>
              </a:rPr>
              <a:t> </a:t>
            </a:r>
            <a:r>
              <a:rPr sz="1467" spc="-10" dirty="0">
                <a:latin typeface="Arial Narrow"/>
                <a:cs typeface="Arial Narrow"/>
              </a:rPr>
              <a:t>A</a:t>
            </a:r>
            <a:r>
              <a:rPr sz="1467" spc="-70" dirty="0">
                <a:latin typeface="Arial Narrow"/>
                <a:cs typeface="Arial Narrow"/>
              </a:rPr>
              <a:t> </a:t>
            </a:r>
            <a:r>
              <a:rPr sz="1467" spc="-107" dirty="0">
                <a:latin typeface="Arial Narrow"/>
                <a:cs typeface="Arial Narrow"/>
              </a:rPr>
              <a:t>F</a:t>
            </a:r>
            <a:r>
              <a:rPr sz="1467" spc="50" dirty="0">
                <a:latin typeface="Arial Narrow"/>
                <a:cs typeface="Arial Narrow"/>
              </a:rPr>
              <a:t>I</a:t>
            </a:r>
            <a:r>
              <a:rPr sz="1467" spc="-30" dirty="0">
                <a:latin typeface="Arial Narrow"/>
                <a:cs typeface="Arial Narrow"/>
              </a:rPr>
              <a:t>N</a:t>
            </a:r>
            <a:r>
              <a:rPr sz="1467" spc="-13" dirty="0">
                <a:latin typeface="Arial Narrow"/>
                <a:cs typeface="Arial Narrow"/>
              </a:rPr>
              <a:t>A</a:t>
            </a:r>
            <a:r>
              <a:rPr sz="1467" spc="-30" dirty="0">
                <a:latin typeface="Arial Narrow"/>
                <a:cs typeface="Arial Narrow"/>
              </a:rPr>
              <a:t>N</a:t>
            </a:r>
            <a:r>
              <a:rPr sz="1467" spc="-57" dirty="0">
                <a:latin typeface="Arial Narrow"/>
                <a:cs typeface="Arial Narrow"/>
              </a:rPr>
              <a:t>Ț</a:t>
            </a:r>
            <a:r>
              <a:rPr sz="1467" spc="-13" dirty="0">
                <a:latin typeface="Arial Narrow"/>
                <a:cs typeface="Arial Narrow"/>
              </a:rPr>
              <a:t>A</a:t>
            </a:r>
            <a:r>
              <a:rPr sz="1467" spc="-53" dirty="0">
                <a:latin typeface="Arial Narrow"/>
                <a:cs typeface="Arial Narrow"/>
              </a:rPr>
              <a:t>T</a:t>
            </a:r>
            <a:r>
              <a:rPr sz="1467" spc="-70" dirty="0">
                <a:latin typeface="Arial Narrow"/>
                <a:cs typeface="Arial Narrow"/>
              </a:rPr>
              <a:t> </a:t>
            </a:r>
            <a:r>
              <a:rPr sz="1467" spc="-30" dirty="0">
                <a:latin typeface="Arial Narrow"/>
                <a:cs typeface="Arial Narrow"/>
              </a:rPr>
              <a:t>P</a:t>
            </a:r>
            <a:r>
              <a:rPr sz="1467" spc="-83" dirty="0">
                <a:latin typeface="Arial Narrow"/>
                <a:cs typeface="Arial Narrow"/>
              </a:rPr>
              <a:t>R</a:t>
            </a:r>
            <a:r>
              <a:rPr sz="1467" spc="-33" dirty="0">
                <a:latin typeface="Arial Narrow"/>
                <a:cs typeface="Arial Narrow"/>
              </a:rPr>
              <a:t>O</a:t>
            </a:r>
            <a:r>
              <a:rPr sz="1467" spc="50" dirty="0">
                <a:latin typeface="Arial Narrow"/>
                <a:cs typeface="Arial Narrow"/>
              </a:rPr>
              <a:t>I</a:t>
            </a:r>
            <a:r>
              <a:rPr sz="1467" spc="-117" dirty="0">
                <a:latin typeface="Arial Narrow"/>
                <a:cs typeface="Arial Narrow"/>
              </a:rPr>
              <a:t>E</a:t>
            </a:r>
            <a:r>
              <a:rPr sz="1467" spc="-153" dirty="0">
                <a:latin typeface="Arial Narrow"/>
                <a:cs typeface="Arial Narrow"/>
              </a:rPr>
              <a:t>C</a:t>
            </a:r>
            <a:r>
              <a:rPr sz="1467" spc="-57" dirty="0">
                <a:latin typeface="Arial Narrow"/>
                <a:cs typeface="Arial Narrow"/>
              </a:rPr>
              <a:t>T</a:t>
            </a:r>
            <a:r>
              <a:rPr sz="1467" spc="-23" dirty="0">
                <a:latin typeface="Arial Narrow"/>
                <a:cs typeface="Arial Narrow"/>
              </a:rPr>
              <a:t>U</a:t>
            </a:r>
            <a:r>
              <a:rPr sz="1467" spc="-20" dirty="0">
                <a:latin typeface="Arial Narrow"/>
                <a:cs typeface="Arial Narrow"/>
              </a:rPr>
              <a:t>L</a:t>
            </a:r>
            <a:r>
              <a:rPr sz="1467" spc="-70" dirty="0">
                <a:latin typeface="Arial Narrow"/>
                <a:cs typeface="Arial Narrow"/>
              </a:rPr>
              <a:t> </a:t>
            </a:r>
            <a:r>
              <a:rPr sz="1467" spc="-30" dirty="0">
                <a:latin typeface="Arial Narrow"/>
                <a:cs typeface="Arial Narrow"/>
              </a:rPr>
              <a:t>N</a:t>
            </a:r>
            <a:r>
              <a:rPr sz="1467" spc="50" dirty="0">
                <a:latin typeface="Arial Narrow"/>
                <a:cs typeface="Arial Narrow"/>
              </a:rPr>
              <a:t>-</a:t>
            </a:r>
            <a:r>
              <a:rPr sz="1467" spc="-153" dirty="0">
                <a:latin typeface="Arial Narrow"/>
                <a:cs typeface="Arial Narrow"/>
              </a:rPr>
              <a:t>C</a:t>
            </a:r>
            <a:r>
              <a:rPr sz="1467" spc="-30" dirty="0">
                <a:latin typeface="Arial Narrow"/>
                <a:cs typeface="Arial Narrow"/>
              </a:rPr>
              <a:t>H</a:t>
            </a:r>
            <a:r>
              <a:rPr sz="1467" spc="50" dirty="0">
                <a:latin typeface="Arial Narrow"/>
                <a:cs typeface="Arial Narrow"/>
              </a:rPr>
              <a:t>I</a:t>
            </a:r>
            <a:r>
              <a:rPr sz="1467" spc="-57" dirty="0">
                <a:latin typeface="Arial Narrow"/>
                <a:cs typeface="Arial Narrow"/>
              </a:rPr>
              <a:t>T</a:t>
            </a:r>
            <a:r>
              <a:rPr sz="1467" spc="-30" dirty="0">
                <a:latin typeface="Arial Narrow"/>
                <a:cs typeface="Arial Narrow"/>
              </a:rPr>
              <a:t>OP</a:t>
            </a:r>
            <a:r>
              <a:rPr sz="1467" spc="-13" dirty="0">
                <a:latin typeface="Arial Narrow"/>
                <a:cs typeface="Arial Narrow"/>
              </a:rPr>
              <a:t>A</a:t>
            </a:r>
            <a:r>
              <a:rPr sz="1467" spc="-153" dirty="0">
                <a:latin typeface="Arial Narrow"/>
                <a:cs typeface="Arial Narrow"/>
              </a:rPr>
              <a:t>C</a:t>
            </a:r>
            <a:r>
              <a:rPr sz="1467" spc="23" dirty="0">
                <a:latin typeface="Arial Narrow"/>
                <a:cs typeface="Arial Narrow"/>
              </a:rPr>
              <a:t>K</a:t>
            </a:r>
            <a:r>
              <a:rPr sz="1467" spc="-70" dirty="0">
                <a:latin typeface="Arial Narrow"/>
                <a:cs typeface="Arial Narrow"/>
              </a:rPr>
              <a:t> </a:t>
            </a:r>
            <a:r>
              <a:rPr sz="1467" spc="-153" dirty="0">
                <a:latin typeface="Arial Narrow"/>
                <a:cs typeface="Arial Narrow"/>
              </a:rPr>
              <a:t>C</a:t>
            </a:r>
            <a:r>
              <a:rPr sz="1467" spc="-13" dirty="0">
                <a:latin typeface="Arial Narrow"/>
                <a:cs typeface="Arial Narrow"/>
              </a:rPr>
              <a:t>A</a:t>
            </a:r>
            <a:r>
              <a:rPr sz="1467" spc="-83" dirty="0">
                <a:latin typeface="Arial Narrow"/>
                <a:cs typeface="Arial Narrow"/>
              </a:rPr>
              <a:t>R</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V</a:t>
            </a:r>
            <a:r>
              <a:rPr sz="1467" spc="50" dirty="0">
                <a:latin typeface="Arial Narrow"/>
                <a:cs typeface="Arial Narrow"/>
              </a:rPr>
              <a:t>I</a:t>
            </a:r>
            <a:r>
              <a:rPr sz="1467" spc="-70" dirty="0">
                <a:latin typeface="Arial Narrow"/>
                <a:cs typeface="Arial Narrow"/>
              </a:rPr>
              <a:t>Z</a:t>
            </a:r>
            <a:r>
              <a:rPr sz="1467" spc="-117" dirty="0">
                <a:latin typeface="Arial Narrow"/>
                <a:cs typeface="Arial Narrow"/>
              </a:rPr>
              <a:t>E</a:t>
            </a:r>
            <a:r>
              <a:rPr sz="1467" spc="-13" dirty="0">
                <a:latin typeface="Arial Narrow"/>
                <a:cs typeface="Arial Narrow"/>
              </a:rPr>
              <a:t>A</a:t>
            </a:r>
            <a:r>
              <a:rPr sz="1467" spc="-70" dirty="0">
                <a:latin typeface="Arial Narrow"/>
                <a:cs typeface="Arial Narrow"/>
              </a:rPr>
              <a:t>Z</a:t>
            </a:r>
            <a:r>
              <a:rPr sz="1467" spc="-10" dirty="0">
                <a:latin typeface="Arial Narrow"/>
                <a:cs typeface="Arial Narrow"/>
              </a:rPr>
              <a:t>Ă</a:t>
            </a:r>
            <a:r>
              <a:rPr sz="1467" spc="-70" dirty="0">
                <a:latin typeface="Arial Narrow"/>
                <a:cs typeface="Arial Narrow"/>
              </a:rPr>
              <a:t> </a:t>
            </a:r>
            <a:r>
              <a:rPr sz="1467" spc="50" dirty="0">
                <a:latin typeface="Arial Narrow"/>
                <a:cs typeface="Arial Narrow"/>
              </a:rPr>
              <a:t>Î</a:t>
            </a:r>
            <a:r>
              <a:rPr sz="1467" spc="-27" dirty="0">
                <a:latin typeface="Arial Narrow"/>
                <a:cs typeface="Arial Narrow"/>
              </a:rPr>
              <a:t>N</a:t>
            </a:r>
            <a:r>
              <a:rPr sz="1467" spc="-70" dirty="0">
                <a:latin typeface="Arial Narrow"/>
                <a:cs typeface="Arial Narrow"/>
              </a:rPr>
              <a:t> </a:t>
            </a:r>
            <a:r>
              <a:rPr sz="1467" spc="87" dirty="0">
                <a:latin typeface="Arial Narrow"/>
                <a:cs typeface="Arial Narrow"/>
              </a:rPr>
              <a:t>M</a:t>
            </a:r>
            <a:r>
              <a:rPr sz="1467" spc="-33" dirty="0">
                <a:latin typeface="Arial Narrow"/>
                <a:cs typeface="Arial Narrow"/>
              </a:rPr>
              <a:t>O</a:t>
            </a:r>
            <a:r>
              <a:rPr sz="1467" spc="-10" dirty="0">
                <a:latin typeface="Arial Narrow"/>
                <a:cs typeface="Arial Narrow"/>
              </a:rPr>
              <a:t>D</a:t>
            </a:r>
            <a:r>
              <a:rPr sz="1467" spc="-70" dirty="0">
                <a:latin typeface="Arial Narrow"/>
                <a:cs typeface="Arial Narrow"/>
              </a:rPr>
              <a:t> </a:t>
            </a:r>
            <a:r>
              <a:rPr sz="1467" spc="-110" dirty="0">
                <a:latin typeface="Arial Narrow"/>
                <a:cs typeface="Arial Narrow"/>
              </a:rPr>
              <a:t>S</a:t>
            </a:r>
            <a:r>
              <a:rPr sz="1467" spc="-30" dirty="0">
                <a:latin typeface="Arial Narrow"/>
                <a:cs typeface="Arial Narrow"/>
              </a:rPr>
              <a:t>P</a:t>
            </a:r>
            <a:r>
              <a:rPr sz="1467" spc="-117" dirty="0">
                <a:latin typeface="Arial Narrow"/>
                <a:cs typeface="Arial Narrow"/>
              </a:rPr>
              <a:t>E</a:t>
            </a:r>
            <a:r>
              <a:rPr sz="1467" spc="-153" dirty="0">
                <a:latin typeface="Arial Narrow"/>
                <a:cs typeface="Arial Narrow"/>
              </a:rPr>
              <a:t>C</a:t>
            </a:r>
            <a:r>
              <a:rPr sz="1467" spc="50" dirty="0">
                <a:latin typeface="Arial Narrow"/>
                <a:cs typeface="Arial Narrow"/>
              </a:rPr>
              <a:t>I</a:t>
            </a:r>
            <a:r>
              <a:rPr sz="1467" spc="-13" dirty="0">
                <a:latin typeface="Arial Narrow"/>
                <a:cs typeface="Arial Narrow"/>
              </a:rPr>
              <a:t>A</a:t>
            </a:r>
            <a:r>
              <a:rPr sz="1467" spc="-20" dirty="0">
                <a:latin typeface="Arial Narrow"/>
                <a:cs typeface="Arial Narrow"/>
              </a:rPr>
              <a:t>L</a:t>
            </a:r>
            <a:r>
              <a:rPr sz="1467" spc="-70" dirty="0">
                <a:latin typeface="Arial Narrow"/>
                <a:cs typeface="Arial Narrow"/>
              </a:rPr>
              <a:t> </a:t>
            </a:r>
            <a:r>
              <a:rPr sz="1467" spc="-30" dirty="0">
                <a:latin typeface="Arial Narrow"/>
                <a:cs typeface="Arial Narrow"/>
              </a:rPr>
              <a:t>P</a:t>
            </a:r>
            <a:r>
              <a:rPr sz="1467" spc="-83" dirty="0">
                <a:latin typeface="Arial Narrow"/>
                <a:cs typeface="Arial Narrow"/>
              </a:rPr>
              <a:t>R</a:t>
            </a:r>
            <a:r>
              <a:rPr sz="1467" spc="-33" dirty="0">
                <a:latin typeface="Arial Narrow"/>
                <a:cs typeface="Arial Narrow"/>
              </a:rPr>
              <a:t>O</a:t>
            </a:r>
            <a:r>
              <a:rPr sz="1467" spc="-13" dirty="0">
                <a:latin typeface="Arial Narrow"/>
                <a:cs typeface="Arial Narrow"/>
              </a:rPr>
              <a:t>D</a:t>
            </a:r>
            <a:r>
              <a:rPr sz="1467" spc="-23" dirty="0">
                <a:latin typeface="Arial Narrow"/>
                <a:cs typeface="Arial Narrow"/>
              </a:rPr>
              <a:t>U</a:t>
            </a:r>
            <a:r>
              <a:rPr sz="1467" spc="-153" dirty="0">
                <a:latin typeface="Arial Narrow"/>
                <a:cs typeface="Arial Narrow"/>
              </a:rPr>
              <a:t>C</a:t>
            </a:r>
            <a:r>
              <a:rPr sz="1467" spc="-117" dirty="0">
                <a:latin typeface="Arial Narrow"/>
                <a:cs typeface="Arial Narrow"/>
              </a:rPr>
              <a:t>E</a:t>
            </a:r>
            <a:r>
              <a:rPr sz="1467" spc="-83" dirty="0">
                <a:latin typeface="Arial Narrow"/>
                <a:cs typeface="Arial Narrow"/>
              </a:rPr>
              <a:t>R</a:t>
            </a:r>
            <a:r>
              <a:rPr sz="1467" spc="-117" dirty="0">
                <a:latin typeface="Arial Narrow"/>
                <a:cs typeface="Arial Narrow"/>
              </a:rPr>
              <a:t>E</a:t>
            </a:r>
            <a:r>
              <a:rPr sz="1467" spc="-10" dirty="0">
                <a:latin typeface="Arial Narrow"/>
                <a:cs typeface="Arial Narrow"/>
              </a:rPr>
              <a:t>A</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70" dirty="0">
                <a:latin typeface="Arial Narrow"/>
                <a:cs typeface="Arial Narrow"/>
              </a:rPr>
              <a:t> </a:t>
            </a:r>
            <a:r>
              <a:rPr sz="1467" spc="-3" dirty="0">
                <a:latin typeface="Arial Narrow"/>
                <a:cs typeface="Arial Narrow"/>
              </a:rPr>
              <a:t>B</a:t>
            </a:r>
            <a:r>
              <a:rPr sz="1467" spc="50" dirty="0">
                <a:latin typeface="Arial Narrow"/>
                <a:cs typeface="Arial Narrow"/>
              </a:rPr>
              <a:t>I</a:t>
            </a:r>
            <a:r>
              <a:rPr sz="1467" spc="-30" dirty="0">
                <a:latin typeface="Arial Narrow"/>
                <a:cs typeface="Arial Narrow"/>
              </a:rPr>
              <a:t>OPL</a:t>
            </a:r>
            <a:r>
              <a:rPr sz="1467" spc="-13" dirty="0">
                <a:latin typeface="Arial Narrow"/>
                <a:cs typeface="Arial Narrow"/>
              </a:rPr>
              <a:t>A</a:t>
            </a:r>
            <a:r>
              <a:rPr sz="1467" spc="-110" dirty="0">
                <a:latin typeface="Arial Narrow"/>
                <a:cs typeface="Arial Narrow"/>
              </a:rPr>
              <a:t>S</a:t>
            </a:r>
            <a:r>
              <a:rPr sz="1467" spc="-57" dirty="0">
                <a:latin typeface="Arial Narrow"/>
                <a:cs typeface="Arial Narrow"/>
              </a:rPr>
              <a:t>T</a:t>
            </a:r>
            <a:r>
              <a:rPr sz="1467" spc="50" dirty="0">
                <a:latin typeface="Arial Narrow"/>
                <a:cs typeface="Arial Narrow"/>
              </a:rPr>
              <a:t>I</a:t>
            </a:r>
            <a:r>
              <a:rPr sz="1467" spc="-153" dirty="0">
                <a:latin typeface="Arial Narrow"/>
                <a:cs typeface="Arial Narrow"/>
              </a:rPr>
              <a:t>C</a:t>
            </a:r>
            <a:r>
              <a:rPr sz="1467" spc="-113" dirty="0">
                <a:latin typeface="Arial Narrow"/>
                <a:cs typeface="Arial Narrow"/>
              </a:rPr>
              <a:t>E</a:t>
            </a:r>
            <a:r>
              <a:rPr sz="1467" spc="-50" dirty="0">
                <a:latin typeface="Arial Narrow"/>
                <a:cs typeface="Arial Narrow"/>
              </a:rPr>
              <a:t> </a:t>
            </a:r>
            <a:r>
              <a:rPr sz="1467" spc="-13" dirty="0">
                <a:latin typeface="Arial Narrow"/>
                <a:cs typeface="Arial Narrow"/>
              </a:rPr>
              <a:t>A</a:t>
            </a:r>
            <a:r>
              <a:rPr sz="1467" spc="-30" dirty="0">
                <a:latin typeface="Arial Narrow"/>
                <a:cs typeface="Arial Narrow"/>
              </a:rPr>
              <a:t>N</a:t>
            </a:r>
            <a:r>
              <a:rPr sz="1467" spc="-57" dirty="0">
                <a:latin typeface="Arial Narrow"/>
                <a:cs typeface="Arial Narrow"/>
              </a:rPr>
              <a:t>T</a:t>
            </a:r>
            <a:r>
              <a:rPr sz="1467" spc="50" dirty="0">
                <a:latin typeface="Arial Narrow"/>
                <a:cs typeface="Arial Narrow"/>
              </a:rPr>
              <a:t>I</a:t>
            </a:r>
            <a:r>
              <a:rPr sz="1467" spc="87" dirty="0">
                <a:latin typeface="Arial Narrow"/>
                <a:cs typeface="Arial Narrow"/>
              </a:rPr>
              <a:t>M</a:t>
            </a:r>
            <a:r>
              <a:rPr sz="1467" spc="50" dirty="0">
                <a:latin typeface="Arial Narrow"/>
                <a:cs typeface="Arial Narrow"/>
              </a:rPr>
              <a:t>I</a:t>
            </a:r>
            <a:r>
              <a:rPr sz="1467" spc="-153" dirty="0">
                <a:latin typeface="Arial Narrow"/>
                <a:cs typeface="Arial Narrow"/>
              </a:rPr>
              <a:t>C</a:t>
            </a:r>
            <a:r>
              <a:rPr sz="1467" spc="-83" dirty="0">
                <a:latin typeface="Arial Narrow"/>
                <a:cs typeface="Arial Narrow"/>
              </a:rPr>
              <a:t>R</a:t>
            </a:r>
            <a:r>
              <a:rPr sz="1467" spc="-33" dirty="0">
                <a:latin typeface="Arial Narrow"/>
                <a:cs typeface="Arial Narrow"/>
              </a:rPr>
              <a:t>O</a:t>
            </a:r>
            <a:r>
              <a:rPr sz="1467" spc="-3" dirty="0">
                <a:latin typeface="Arial Narrow"/>
                <a:cs typeface="Arial Narrow"/>
              </a:rPr>
              <a:t>B</a:t>
            </a:r>
            <a:r>
              <a:rPr sz="1467" spc="50" dirty="0">
                <a:latin typeface="Arial Narrow"/>
                <a:cs typeface="Arial Narrow"/>
              </a:rPr>
              <a:t>I</a:t>
            </a:r>
            <a:r>
              <a:rPr sz="1467" spc="-117" dirty="0">
                <a:latin typeface="Arial Narrow"/>
                <a:cs typeface="Arial Narrow"/>
              </a:rPr>
              <a:t>E</a:t>
            </a:r>
            <a:r>
              <a:rPr sz="1467" spc="-30" dirty="0">
                <a:latin typeface="Arial Narrow"/>
                <a:cs typeface="Arial Narrow"/>
              </a:rPr>
              <a:t>N</a:t>
            </a:r>
            <a:r>
              <a:rPr sz="1467" spc="-113" dirty="0">
                <a:latin typeface="Arial Narrow"/>
                <a:cs typeface="Arial Narrow"/>
              </a:rPr>
              <a:t>E</a:t>
            </a:r>
            <a:r>
              <a:rPr sz="1467" spc="-70" dirty="0">
                <a:latin typeface="Arial Narrow"/>
                <a:cs typeface="Arial Narrow"/>
              </a:rPr>
              <a:t> </a:t>
            </a:r>
            <a:r>
              <a:rPr sz="1467" spc="-110" dirty="0">
                <a:latin typeface="Arial Narrow"/>
                <a:cs typeface="Arial Narrow"/>
              </a:rPr>
              <a:t>Ș</a:t>
            </a:r>
            <a:r>
              <a:rPr sz="1467" spc="53" dirty="0">
                <a:latin typeface="Arial Narrow"/>
                <a:cs typeface="Arial Narrow"/>
              </a:rPr>
              <a:t>I</a:t>
            </a:r>
            <a:r>
              <a:rPr sz="1467" spc="-70" dirty="0">
                <a:latin typeface="Arial Narrow"/>
                <a:cs typeface="Arial Narrow"/>
              </a:rPr>
              <a:t> </a:t>
            </a:r>
            <a:r>
              <a:rPr sz="1467" spc="-3" dirty="0">
                <a:latin typeface="Arial Narrow"/>
                <a:cs typeface="Arial Narrow"/>
              </a:rPr>
              <a:t>B</a:t>
            </a:r>
            <a:r>
              <a:rPr sz="1467" spc="50" dirty="0">
                <a:latin typeface="Arial Narrow"/>
                <a:cs typeface="Arial Narrow"/>
              </a:rPr>
              <a:t>I</a:t>
            </a:r>
            <a:r>
              <a:rPr sz="1467" spc="-33" dirty="0">
                <a:latin typeface="Arial Narrow"/>
                <a:cs typeface="Arial Narrow"/>
              </a:rPr>
              <a:t>O</a:t>
            </a:r>
            <a:r>
              <a:rPr sz="1467" spc="-13" dirty="0">
                <a:latin typeface="Arial Narrow"/>
                <a:cs typeface="Arial Narrow"/>
              </a:rPr>
              <a:t>D</a:t>
            </a:r>
            <a:r>
              <a:rPr sz="1467" spc="-117" dirty="0">
                <a:latin typeface="Arial Narrow"/>
                <a:cs typeface="Arial Narrow"/>
              </a:rPr>
              <a:t>E</a:t>
            </a:r>
            <a:r>
              <a:rPr sz="1467" spc="-70" dirty="0">
                <a:latin typeface="Arial Narrow"/>
                <a:cs typeface="Arial Narrow"/>
              </a:rPr>
              <a:t>G</a:t>
            </a:r>
            <a:r>
              <a:rPr sz="1467" spc="-83" dirty="0">
                <a:latin typeface="Arial Narrow"/>
                <a:cs typeface="Arial Narrow"/>
              </a:rPr>
              <a:t>R</a:t>
            </a:r>
            <a:r>
              <a:rPr sz="1467" spc="-13" dirty="0">
                <a:latin typeface="Arial Narrow"/>
                <a:cs typeface="Arial Narrow"/>
              </a:rPr>
              <a:t>ADA</a:t>
            </a:r>
            <a:r>
              <a:rPr sz="1467" spc="-3" dirty="0">
                <a:latin typeface="Arial Narrow"/>
                <a:cs typeface="Arial Narrow"/>
              </a:rPr>
              <a:t>B</a:t>
            </a:r>
            <a:r>
              <a:rPr sz="1467" spc="50" dirty="0">
                <a:latin typeface="Arial Narrow"/>
                <a:cs typeface="Arial Narrow"/>
              </a:rPr>
              <a:t>I</a:t>
            </a:r>
            <a:r>
              <a:rPr sz="1467" spc="-23" dirty="0">
                <a:latin typeface="Arial Narrow"/>
                <a:cs typeface="Arial Narrow"/>
              </a:rPr>
              <a:t>L</a:t>
            </a:r>
            <a:r>
              <a:rPr sz="1467" spc="-113" dirty="0">
                <a:latin typeface="Arial Narrow"/>
                <a:cs typeface="Arial Narrow"/>
              </a:rPr>
              <a:t>E</a:t>
            </a:r>
            <a:r>
              <a:rPr sz="1467" spc="-70" dirty="0">
                <a:latin typeface="Arial Narrow"/>
                <a:cs typeface="Arial Narrow"/>
              </a:rPr>
              <a:t> </a:t>
            </a:r>
            <a:r>
              <a:rPr sz="1467" spc="-30" dirty="0">
                <a:latin typeface="Arial Narrow"/>
                <a:cs typeface="Arial Narrow"/>
              </a:rPr>
              <a:t>P</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83" dirty="0">
                <a:latin typeface="Arial Narrow"/>
                <a:cs typeface="Arial Narrow"/>
              </a:rPr>
              <a:t>R</a:t>
            </a:r>
            <a:r>
              <a:rPr sz="1467" spc="-20" dirty="0">
                <a:latin typeface="Arial Narrow"/>
                <a:cs typeface="Arial Narrow"/>
              </a:rPr>
              <a:t>U</a:t>
            </a:r>
            <a:r>
              <a:rPr sz="1467" spc="-70" dirty="0">
                <a:latin typeface="Arial Narrow"/>
                <a:cs typeface="Arial Narrow"/>
              </a:rPr>
              <a:t> </a:t>
            </a:r>
            <a:r>
              <a:rPr sz="1467" spc="-13" dirty="0">
                <a:latin typeface="Arial Narrow"/>
                <a:cs typeface="Arial Narrow"/>
              </a:rPr>
              <a:t>A</a:t>
            </a:r>
            <a:r>
              <a:rPr sz="1467" spc="87" dirty="0">
                <a:latin typeface="Arial Narrow"/>
                <a:cs typeface="Arial Narrow"/>
              </a:rPr>
              <a:t>M</a:t>
            </a:r>
            <a:r>
              <a:rPr sz="1467" spc="-3" dirty="0">
                <a:latin typeface="Arial Narrow"/>
                <a:cs typeface="Arial Narrow"/>
              </a:rPr>
              <a:t>B</a:t>
            </a:r>
            <a:r>
              <a:rPr sz="1467" spc="-13" dirty="0">
                <a:latin typeface="Arial Narrow"/>
                <a:cs typeface="Arial Narrow"/>
              </a:rPr>
              <a:t>A</a:t>
            </a:r>
            <a:r>
              <a:rPr sz="1467" spc="-23" dirty="0">
                <a:latin typeface="Arial Narrow"/>
                <a:cs typeface="Arial Narrow"/>
              </a:rPr>
              <a:t>L</a:t>
            </a:r>
            <a:r>
              <a:rPr sz="1467" spc="-13" dirty="0">
                <a:latin typeface="Arial Narrow"/>
                <a:cs typeface="Arial Narrow"/>
              </a:rPr>
              <a:t>A</a:t>
            </a:r>
            <a:r>
              <a:rPr sz="1467" spc="-83" dirty="0">
                <a:latin typeface="Arial Narrow"/>
                <a:cs typeface="Arial Narrow"/>
              </a:rPr>
              <a:t>R</a:t>
            </a:r>
            <a:r>
              <a:rPr sz="1467" spc="-117" dirty="0">
                <a:latin typeface="Arial Narrow"/>
                <a:cs typeface="Arial Narrow"/>
              </a:rPr>
              <a:t>E</a:t>
            </a:r>
            <a:r>
              <a:rPr sz="1467" spc="-10" dirty="0">
                <a:latin typeface="Arial Narrow"/>
                <a:cs typeface="Arial Narrow"/>
              </a:rPr>
              <a:t>A</a:t>
            </a:r>
            <a:r>
              <a:rPr sz="1467" spc="-70" dirty="0">
                <a:latin typeface="Arial Narrow"/>
                <a:cs typeface="Arial Narrow"/>
              </a:rPr>
              <a:t> </a:t>
            </a:r>
            <a:r>
              <a:rPr sz="1467" spc="-13" dirty="0">
                <a:latin typeface="Arial Narrow"/>
                <a:cs typeface="Arial Narrow"/>
              </a:rPr>
              <a:t>A</a:t>
            </a:r>
            <a:r>
              <a:rPr sz="1467" spc="-23" dirty="0">
                <a:latin typeface="Arial Narrow"/>
                <a:cs typeface="Arial Narrow"/>
              </a:rPr>
              <a:t>L</a:t>
            </a:r>
            <a:r>
              <a:rPr sz="1467" spc="50" dirty="0">
                <a:latin typeface="Arial Narrow"/>
                <a:cs typeface="Arial Narrow"/>
              </a:rPr>
              <a:t>I</a:t>
            </a:r>
            <a:r>
              <a:rPr sz="1467" spc="87" dirty="0">
                <a:latin typeface="Arial Narrow"/>
                <a:cs typeface="Arial Narrow"/>
              </a:rPr>
              <a:t>M</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117" dirty="0">
                <a:latin typeface="Arial Narrow"/>
                <a:cs typeface="Arial Narrow"/>
              </a:rPr>
              <a:t>E</a:t>
            </a:r>
            <a:r>
              <a:rPr sz="1467" spc="-30" dirty="0">
                <a:latin typeface="Arial Narrow"/>
                <a:cs typeface="Arial Narrow"/>
              </a:rPr>
              <a:t>LO</a:t>
            </a:r>
            <a:r>
              <a:rPr sz="1467" spc="-80" dirty="0">
                <a:latin typeface="Arial Narrow"/>
                <a:cs typeface="Arial Narrow"/>
              </a:rPr>
              <a:t>R</a:t>
            </a:r>
            <a:r>
              <a:rPr sz="1467" spc="-70" dirty="0">
                <a:latin typeface="Arial Narrow"/>
                <a:cs typeface="Arial Narrow"/>
              </a:rPr>
              <a:t> </a:t>
            </a:r>
            <a:r>
              <a:rPr sz="1467" spc="-107" dirty="0">
                <a:latin typeface="Arial Narrow"/>
                <a:cs typeface="Arial Narrow"/>
              </a:rPr>
              <a:t>F</a:t>
            </a:r>
            <a:r>
              <a:rPr sz="1467" spc="-30" dirty="0">
                <a:latin typeface="Arial Narrow"/>
                <a:cs typeface="Arial Narrow"/>
              </a:rPr>
              <a:t>OLO</a:t>
            </a:r>
            <a:r>
              <a:rPr sz="1467" spc="-110" dirty="0">
                <a:latin typeface="Arial Narrow"/>
                <a:cs typeface="Arial Narrow"/>
              </a:rPr>
              <a:t>S</a:t>
            </a:r>
            <a:r>
              <a:rPr sz="1467" spc="50" dirty="0">
                <a:latin typeface="Arial Narrow"/>
                <a:cs typeface="Arial Narrow"/>
              </a:rPr>
              <a:t>I</a:t>
            </a:r>
            <a:r>
              <a:rPr sz="1467" spc="-30" dirty="0">
                <a:latin typeface="Arial Narrow"/>
                <a:cs typeface="Arial Narrow"/>
              </a:rPr>
              <a:t>N</a:t>
            </a:r>
            <a:r>
              <a:rPr sz="1467" spc="-10" dirty="0">
                <a:latin typeface="Arial Narrow"/>
                <a:cs typeface="Arial Narrow"/>
              </a:rPr>
              <a:t>D</a:t>
            </a:r>
            <a:r>
              <a:rPr sz="1467" spc="-70" dirty="0">
                <a:latin typeface="Arial Narrow"/>
                <a:cs typeface="Arial Narrow"/>
              </a:rPr>
              <a:t> </a:t>
            </a:r>
            <a:r>
              <a:rPr sz="1467" spc="-30" dirty="0">
                <a:latin typeface="Arial Narrow"/>
                <a:cs typeface="Arial Narrow"/>
              </a:rPr>
              <a:t>N</a:t>
            </a:r>
            <a:r>
              <a:rPr sz="1467" spc="-13" dirty="0">
                <a:latin typeface="Arial Narrow"/>
                <a:cs typeface="Arial Narrow"/>
              </a:rPr>
              <a:t>A</a:t>
            </a:r>
            <a:r>
              <a:rPr sz="1467" spc="-33" dirty="0">
                <a:latin typeface="Arial Narrow"/>
                <a:cs typeface="Arial Narrow"/>
              </a:rPr>
              <a:t>NO</a:t>
            </a:r>
            <a:r>
              <a:rPr sz="1467" spc="-107" dirty="0">
                <a:latin typeface="Arial Narrow"/>
                <a:cs typeface="Arial Narrow"/>
              </a:rPr>
              <a:t>F</a:t>
            </a:r>
            <a:r>
              <a:rPr sz="1467" spc="50" dirty="0">
                <a:latin typeface="Arial Narrow"/>
                <a:cs typeface="Arial Narrow"/>
              </a:rPr>
              <a:t>I</a:t>
            </a:r>
            <a:r>
              <a:rPr sz="1467" spc="-3" dirty="0">
                <a:latin typeface="Arial Narrow"/>
                <a:cs typeface="Arial Narrow"/>
              </a:rPr>
              <a:t>B</a:t>
            </a:r>
            <a:r>
              <a:rPr sz="1467" spc="-83" dirty="0">
                <a:latin typeface="Arial Narrow"/>
                <a:cs typeface="Arial Narrow"/>
              </a:rPr>
              <a:t>R</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70" dirty="0">
                <a:latin typeface="Arial Narrow"/>
                <a:cs typeface="Arial Narrow"/>
              </a:rPr>
              <a:t> </a:t>
            </a:r>
            <a:r>
              <a:rPr sz="1467" spc="-153" dirty="0">
                <a:latin typeface="Arial Narrow"/>
                <a:cs typeface="Arial Narrow"/>
              </a:rPr>
              <a:t>C</a:t>
            </a:r>
            <a:r>
              <a:rPr sz="1467" spc="-30" dirty="0">
                <a:latin typeface="Arial Narrow"/>
                <a:cs typeface="Arial Narrow"/>
              </a:rPr>
              <a:t>H</a:t>
            </a:r>
            <a:r>
              <a:rPr sz="1467" spc="50" dirty="0">
                <a:latin typeface="Arial Narrow"/>
                <a:cs typeface="Arial Narrow"/>
              </a:rPr>
              <a:t>I</a:t>
            </a:r>
            <a:r>
              <a:rPr sz="1467" spc="-57" dirty="0">
                <a:latin typeface="Arial Narrow"/>
                <a:cs typeface="Arial Narrow"/>
              </a:rPr>
              <a:t>T</a:t>
            </a:r>
            <a:r>
              <a:rPr sz="1467" spc="50" dirty="0">
                <a:latin typeface="Arial Narrow"/>
                <a:cs typeface="Arial Narrow"/>
              </a:rPr>
              <a:t>I</a:t>
            </a:r>
            <a:r>
              <a:rPr sz="1467" spc="-30" dirty="0">
                <a:latin typeface="Arial Narrow"/>
                <a:cs typeface="Arial Narrow"/>
              </a:rPr>
              <a:t>N</a:t>
            </a:r>
            <a:r>
              <a:rPr sz="1467" spc="-13" dirty="0">
                <a:latin typeface="Arial Narrow"/>
                <a:cs typeface="Arial Narrow"/>
              </a:rPr>
              <a:t>Ă</a:t>
            </a:r>
            <a:r>
              <a:rPr sz="1467" spc="-7" dirty="0">
                <a:latin typeface="Arial Narrow"/>
                <a:cs typeface="Arial Narrow"/>
              </a:rPr>
              <a:t>.</a:t>
            </a:r>
            <a:r>
              <a:rPr sz="1467" dirty="0">
                <a:latin typeface="Arial Narrow"/>
                <a:cs typeface="Arial Narrow"/>
              </a:rPr>
              <a:t> </a:t>
            </a:r>
            <a:r>
              <a:rPr sz="1467" spc="-140" dirty="0">
                <a:latin typeface="Arial Narrow"/>
                <a:cs typeface="Arial Narrow"/>
              </a:rPr>
              <a:t> </a:t>
            </a:r>
            <a:r>
              <a:rPr sz="1467" spc="-83" dirty="0">
                <a:latin typeface="Arial Narrow"/>
                <a:cs typeface="Arial Narrow"/>
              </a:rPr>
              <a:t>R</a:t>
            </a:r>
            <a:r>
              <a:rPr sz="1467" spc="-117" dirty="0">
                <a:latin typeface="Arial Narrow"/>
                <a:cs typeface="Arial Narrow"/>
              </a:rPr>
              <a:t>E</a:t>
            </a:r>
            <a:r>
              <a:rPr sz="1467" spc="-153" dirty="0">
                <a:latin typeface="Arial Narrow"/>
                <a:cs typeface="Arial Narrow"/>
              </a:rPr>
              <a:t>C</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63" dirty="0">
                <a:latin typeface="Arial Narrow"/>
                <a:cs typeface="Arial Narrow"/>
              </a:rPr>
              <a:t>,</a:t>
            </a:r>
            <a:r>
              <a:rPr sz="1467" spc="-70" dirty="0">
                <a:latin typeface="Arial Narrow"/>
                <a:cs typeface="Arial Narrow"/>
              </a:rPr>
              <a:t> </a:t>
            </a:r>
            <a:r>
              <a:rPr sz="1467" spc="-30" dirty="0">
                <a:latin typeface="Arial Narrow"/>
                <a:cs typeface="Arial Narrow"/>
              </a:rPr>
              <a:t>P</a:t>
            </a:r>
            <a:r>
              <a:rPr sz="1467" spc="-83" dirty="0">
                <a:latin typeface="Arial Narrow"/>
                <a:cs typeface="Arial Narrow"/>
              </a:rPr>
              <a:t>R</a:t>
            </a:r>
            <a:r>
              <a:rPr sz="1467" spc="-33" dirty="0">
                <a:latin typeface="Arial Narrow"/>
                <a:cs typeface="Arial Narrow"/>
              </a:rPr>
              <a:t>O</a:t>
            </a:r>
            <a:r>
              <a:rPr sz="1467" spc="50" dirty="0">
                <a:latin typeface="Arial Narrow"/>
                <a:cs typeface="Arial Narrow"/>
              </a:rPr>
              <a:t>I</a:t>
            </a:r>
            <a:r>
              <a:rPr sz="1467" spc="-117" dirty="0">
                <a:latin typeface="Arial Narrow"/>
                <a:cs typeface="Arial Narrow"/>
              </a:rPr>
              <a:t>E</a:t>
            </a:r>
            <a:r>
              <a:rPr sz="1467" spc="-153" dirty="0">
                <a:latin typeface="Arial Narrow"/>
                <a:cs typeface="Arial Narrow"/>
              </a:rPr>
              <a:t>C</a:t>
            </a:r>
            <a:r>
              <a:rPr sz="1467" spc="-57" dirty="0">
                <a:latin typeface="Arial Narrow"/>
                <a:cs typeface="Arial Narrow"/>
              </a:rPr>
              <a:t>T</a:t>
            </a:r>
            <a:r>
              <a:rPr sz="1467" spc="-23" dirty="0">
                <a:latin typeface="Arial Narrow"/>
                <a:cs typeface="Arial Narrow"/>
              </a:rPr>
              <a:t>U</a:t>
            </a:r>
            <a:r>
              <a:rPr sz="1467" spc="-20" dirty="0">
                <a:latin typeface="Arial Narrow"/>
                <a:cs typeface="Arial Narrow"/>
              </a:rPr>
              <a:t>L</a:t>
            </a:r>
            <a:r>
              <a:rPr sz="1467" spc="-70" dirty="0">
                <a:latin typeface="Arial Narrow"/>
                <a:cs typeface="Arial Narrow"/>
              </a:rPr>
              <a:t> </a:t>
            </a:r>
            <a:r>
              <a:rPr sz="1467" spc="-10" dirty="0">
                <a:latin typeface="Arial Narrow"/>
                <a:cs typeface="Arial Narrow"/>
              </a:rPr>
              <a:t>A</a:t>
            </a:r>
            <a:r>
              <a:rPr sz="1467" spc="-70" dirty="0">
                <a:latin typeface="Arial Narrow"/>
                <a:cs typeface="Arial Narrow"/>
              </a:rPr>
              <a:t> </a:t>
            </a:r>
            <a:r>
              <a:rPr sz="1467" spc="-30" dirty="0">
                <a:latin typeface="Arial Narrow"/>
                <a:cs typeface="Arial Narrow"/>
              </a:rPr>
              <a:t>P</a:t>
            </a:r>
            <a:r>
              <a:rPr sz="1467" spc="-83" dirty="0">
                <a:latin typeface="Arial Narrow"/>
                <a:cs typeface="Arial Narrow"/>
              </a:rPr>
              <a:t>R</a:t>
            </a:r>
            <a:r>
              <a:rPr sz="1467" spc="-33" dirty="0">
                <a:latin typeface="Arial Narrow"/>
                <a:cs typeface="Arial Narrow"/>
              </a:rPr>
              <a:t>O</a:t>
            </a:r>
            <a:r>
              <a:rPr sz="1467" spc="-13" dirty="0">
                <a:latin typeface="Arial Narrow"/>
                <a:cs typeface="Arial Narrow"/>
              </a:rPr>
              <a:t>D</a:t>
            </a:r>
            <a:r>
              <a:rPr sz="1467" spc="-23" dirty="0">
                <a:latin typeface="Arial Narrow"/>
                <a:cs typeface="Arial Narrow"/>
              </a:rPr>
              <a:t>U</a:t>
            </a:r>
            <a:r>
              <a:rPr sz="1467" spc="-107" dirty="0">
                <a:latin typeface="Arial Narrow"/>
                <a:cs typeface="Arial Narrow"/>
              </a:rPr>
              <a:t>S</a:t>
            </a:r>
            <a:r>
              <a:rPr sz="1467" spc="-70" dirty="0">
                <a:latin typeface="Arial Narrow"/>
                <a:cs typeface="Arial Narrow"/>
              </a:rPr>
              <a:t> </a:t>
            </a:r>
            <a:r>
              <a:rPr sz="1467" spc="-57" dirty="0">
                <a:latin typeface="Arial Narrow"/>
                <a:cs typeface="Arial Narrow"/>
              </a:rPr>
              <a:t>T</a:t>
            </a:r>
            <a:r>
              <a:rPr sz="1467" spc="-83" dirty="0">
                <a:latin typeface="Arial Narrow"/>
                <a:cs typeface="Arial Narrow"/>
              </a:rPr>
              <a:t>R</a:t>
            </a:r>
            <a:r>
              <a:rPr sz="1467" spc="-117" dirty="0">
                <a:latin typeface="Arial Narrow"/>
                <a:cs typeface="Arial Narrow"/>
              </a:rPr>
              <a:t>E</a:t>
            </a:r>
            <a:r>
              <a:rPr sz="1467" spc="53" dirty="0">
                <a:latin typeface="Arial Narrow"/>
                <a:cs typeface="Arial Narrow"/>
              </a:rPr>
              <a:t>I </a:t>
            </a:r>
            <a:r>
              <a:rPr sz="1467" spc="87" dirty="0">
                <a:latin typeface="Arial Narrow"/>
                <a:cs typeface="Arial Narrow"/>
              </a:rPr>
              <a:t>M</a:t>
            </a:r>
            <a:r>
              <a:rPr sz="1467" spc="-13" dirty="0">
                <a:latin typeface="Arial Narrow"/>
                <a:cs typeface="Arial Narrow"/>
              </a:rPr>
              <a:t>A</a:t>
            </a:r>
            <a:r>
              <a:rPr sz="1467" spc="-57" dirty="0">
                <a:latin typeface="Arial Narrow"/>
                <a:cs typeface="Arial Narrow"/>
              </a:rPr>
              <a:t>T</a:t>
            </a:r>
            <a:r>
              <a:rPr sz="1467" spc="-117" dirty="0">
                <a:latin typeface="Arial Narrow"/>
                <a:cs typeface="Arial Narrow"/>
              </a:rPr>
              <a:t>E</a:t>
            </a:r>
            <a:r>
              <a:rPr sz="1467" spc="-83" dirty="0">
                <a:latin typeface="Arial Narrow"/>
                <a:cs typeface="Arial Narrow"/>
              </a:rPr>
              <a:t>R</a:t>
            </a:r>
            <a:r>
              <a:rPr sz="1467" spc="50" dirty="0">
                <a:latin typeface="Arial Narrow"/>
                <a:cs typeface="Arial Narrow"/>
              </a:rPr>
              <a:t>I</a:t>
            </a:r>
            <a:r>
              <a:rPr sz="1467" spc="-13" dirty="0">
                <a:latin typeface="Arial Narrow"/>
                <a:cs typeface="Arial Narrow"/>
              </a:rPr>
              <a:t>A</a:t>
            </a:r>
            <a:r>
              <a:rPr sz="1467" spc="-23" dirty="0">
                <a:latin typeface="Arial Narrow"/>
                <a:cs typeface="Arial Narrow"/>
              </a:rPr>
              <a:t>L</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D</a:t>
            </a:r>
            <a:r>
              <a:rPr sz="1467" spc="50" dirty="0">
                <a:latin typeface="Arial Narrow"/>
                <a:cs typeface="Arial Narrow"/>
              </a:rPr>
              <a:t>I</a:t>
            </a:r>
            <a:r>
              <a:rPr sz="1467" spc="-113" dirty="0">
                <a:latin typeface="Arial Narrow"/>
                <a:cs typeface="Arial Narrow"/>
              </a:rPr>
              <a:t>FE</a:t>
            </a:r>
            <a:r>
              <a:rPr sz="1467" spc="-83" dirty="0">
                <a:latin typeface="Arial Narrow"/>
                <a:cs typeface="Arial Narrow"/>
              </a:rPr>
              <a:t>R</a:t>
            </a:r>
            <a:r>
              <a:rPr sz="1467" spc="50" dirty="0">
                <a:latin typeface="Arial Narrow"/>
                <a:cs typeface="Arial Narrow"/>
              </a:rPr>
              <a:t>I</a:t>
            </a:r>
            <a:r>
              <a:rPr sz="1467" spc="-57" dirty="0">
                <a:latin typeface="Arial Narrow"/>
                <a:cs typeface="Arial Narrow"/>
              </a:rPr>
              <a:t>T</a:t>
            </a:r>
            <a:r>
              <a:rPr sz="1467" spc="-113" dirty="0">
                <a:latin typeface="Arial Narrow"/>
                <a:cs typeface="Arial Narrow"/>
              </a:rPr>
              <a:t>E</a:t>
            </a:r>
            <a:r>
              <a:rPr sz="1467" spc="-70" dirty="0">
                <a:latin typeface="Arial Narrow"/>
                <a:cs typeface="Arial Narrow"/>
              </a:rPr>
              <a:t> </a:t>
            </a:r>
            <a:r>
              <a:rPr sz="1467" spc="-30" dirty="0">
                <a:latin typeface="Arial Narrow"/>
                <a:cs typeface="Arial Narrow"/>
              </a:rPr>
              <a:t>P</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83" dirty="0">
                <a:latin typeface="Arial Narrow"/>
                <a:cs typeface="Arial Narrow"/>
              </a:rPr>
              <a:t>R</a:t>
            </a:r>
            <a:r>
              <a:rPr sz="1467" spc="-20" dirty="0">
                <a:latin typeface="Arial Narrow"/>
                <a:cs typeface="Arial Narrow"/>
              </a:rPr>
              <a:t>U</a:t>
            </a:r>
            <a:r>
              <a:rPr sz="1467" spc="-70" dirty="0">
                <a:latin typeface="Arial Narrow"/>
                <a:cs typeface="Arial Narrow"/>
              </a:rPr>
              <a:t> </a:t>
            </a:r>
            <a:r>
              <a:rPr sz="1467" spc="-13" dirty="0">
                <a:latin typeface="Arial Narrow"/>
                <a:cs typeface="Arial Narrow"/>
              </a:rPr>
              <a:t>D</a:t>
            </a:r>
            <a:r>
              <a:rPr sz="1467" spc="50" dirty="0">
                <a:latin typeface="Arial Narrow"/>
                <a:cs typeface="Arial Narrow"/>
              </a:rPr>
              <a:t>I</a:t>
            </a:r>
            <a:r>
              <a:rPr sz="1467" spc="-13" dirty="0">
                <a:latin typeface="Arial Narrow"/>
                <a:cs typeface="Arial Narrow"/>
              </a:rPr>
              <a:t>V</a:t>
            </a:r>
            <a:r>
              <a:rPr sz="1467" spc="-117" dirty="0">
                <a:latin typeface="Arial Narrow"/>
                <a:cs typeface="Arial Narrow"/>
              </a:rPr>
              <a:t>E</a:t>
            </a:r>
            <a:r>
              <a:rPr sz="1467" spc="-83" dirty="0">
                <a:latin typeface="Arial Narrow"/>
                <a:cs typeface="Arial Narrow"/>
              </a:rPr>
              <a:t>R</a:t>
            </a:r>
            <a:r>
              <a:rPr sz="1467" spc="-110" dirty="0">
                <a:latin typeface="Arial Narrow"/>
                <a:cs typeface="Arial Narrow"/>
              </a:rPr>
              <a:t>S</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A</a:t>
            </a:r>
            <a:r>
              <a:rPr sz="1467" spc="-27" dirty="0">
                <a:latin typeface="Arial Narrow"/>
                <a:cs typeface="Arial Narrow"/>
              </a:rPr>
              <a:t>PL</a:t>
            </a:r>
            <a:r>
              <a:rPr sz="1467" spc="50" dirty="0">
                <a:latin typeface="Arial Narrow"/>
                <a:cs typeface="Arial Narrow"/>
              </a:rPr>
              <a:t>I</a:t>
            </a:r>
            <a:r>
              <a:rPr sz="1467" spc="-153" dirty="0">
                <a:latin typeface="Arial Narrow"/>
                <a:cs typeface="Arial Narrow"/>
              </a:rPr>
              <a:t>C</a:t>
            </a:r>
            <a:r>
              <a:rPr sz="1467" spc="-13" dirty="0">
                <a:latin typeface="Arial Narrow"/>
                <a:cs typeface="Arial Narrow"/>
              </a:rPr>
              <a:t>A</a:t>
            </a:r>
            <a:r>
              <a:rPr sz="1467" spc="-57" dirty="0">
                <a:latin typeface="Arial Narrow"/>
                <a:cs typeface="Arial Narrow"/>
              </a:rPr>
              <a:t>Ț</a:t>
            </a:r>
            <a:r>
              <a:rPr sz="1467" spc="50" dirty="0">
                <a:latin typeface="Arial Narrow"/>
                <a:cs typeface="Arial Narrow"/>
              </a:rPr>
              <a:t>II</a:t>
            </a:r>
            <a:r>
              <a:rPr sz="1467" spc="30" dirty="0">
                <a:latin typeface="Arial Narrow"/>
                <a:cs typeface="Arial Narrow"/>
              </a:rPr>
              <a:t>:</a:t>
            </a:r>
            <a:r>
              <a:rPr sz="1467" spc="-70" dirty="0">
                <a:latin typeface="Arial Narrow"/>
                <a:cs typeface="Arial Narrow"/>
              </a:rPr>
              <a:t> </a:t>
            </a:r>
            <a:r>
              <a:rPr sz="1467" spc="-153" dirty="0">
                <a:latin typeface="Arial Narrow"/>
                <a:cs typeface="Arial Narrow"/>
              </a:rPr>
              <a:t>C</a:t>
            </a:r>
            <a:r>
              <a:rPr sz="1467" spc="-13" dirty="0">
                <a:latin typeface="Arial Narrow"/>
                <a:cs typeface="Arial Narrow"/>
              </a:rPr>
              <a:t>A</a:t>
            </a:r>
            <a:r>
              <a:rPr sz="1467" spc="-30" dirty="0">
                <a:latin typeface="Arial Narrow"/>
                <a:cs typeface="Arial Narrow"/>
              </a:rPr>
              <a:t>P</a:t>
            </a:r>
            <a:r>
              <a:rPr sz="1467" spc="-110" dirty="0">
                <a:latin typeface="Arial Narrow"/>
                <a:cs typeface="Arial Narrow"/>
              </a:rPr>
              <a:t>S</a:t>
            </a:r>
            <a:r>
              <a:rPr sz="1467" spc="-23" dirty="0">
                <a:latin typeface="Arial Narrow"/>
                <a:cs typeface="Arial Narrow"/>
              </a:rPr>
              <a:t>UL</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70" dirty="0">
                <a:latin typeface="Arial Narrow"/>
                <a:cs typeface="Arial Narrow"/>
              </a:rPr>
              <a:t> </a:t>
            </a:r>
            <a:r>
              <a:rPr sz="1467" spc="-153" dirty="0">
                <a:latin typeface="Arial Narrow"/>
                <a:cs typeface="Arial Narrow"/>
              </a:rPr>
              <a:t>C</a:t>
            </a:r>
            <a:r>
              <a:rPr sz="1467" spc="-13" dirty="0">
                <a:latin typeface="Arial Narrow"/>
                <a:cs typeface="Arial Narrow"/>
              </a:rPr>
              <a:t>A</a:t>
            </a:r>
            <a:r>
              <a:rPr sz="1467" spc="-113" dirty="0">
                <a:latin typeface="Arial Narrow"/>
                <a:cs typeface="Arial Narrow"/>
              </a:rPr>
              <a:t>FE</a:t>
            </a:r>
            <a:r>
              <a:rPr sz="1467" spc="-13" dirty="0">
                <a:latin typeface="Arial Narrow"/>
                <a:cs typeface="Arial Narrow"/>
              </a:rPr>
              <a:t>A</a:t>
            </a:r>
            <a:r>
              <a:rPr sz="1467" spc="-63" dirty="0">
                <a:latin typeface="Arial Narrow"/>
                <a:cs typeface="Arial Narrow"/>
              </a:rPr>
              <a:t>,</a:t>
            </a:r>
            <a:r>
              <a:rPr sz="1467" spc="-70" dirty="0">
                <a:latin typeface="Arial Narrow"/>
                <a:cs typeface="Arial Narrow"/>
              </a:rPr>
              <a:t> </a:t>
            </a:r>
            <a:r>
              <a:rPr sz="1467" spc="-30" dirty="0">
                <a:latin typeface="Arial Narrow"/>
                <a:cs typeface="Arial Narrow"/>
              </a:rPr>
              <a:t>P</a:t>
            </a:r>
            <a:r>
              <a:rPr sz="1467" spc="-23" dirty="0">
                <a:latin typeface="Arial Narrow"/>
                <a:cs typeface="Arial Narrow"/>
              </a:rPr>
              <a:t>U</a:t>
            </a:r>
            <a:r>
              <a:rPr sz="1467" spc="-30" dirty="0">
                <a:latin typeface="Arial Narrow"/>
                <a:cs typeface="Arial Narrow"/>
              </a:rPr>
              <a:t>N</a:t>
            </a:r>
            <a:r>
              <a:rPr sz="1467" spc="-70" dirty="0">
                <a:latin typeface="Arial Narrow"/>
                <a:cs typeface="Arial Narrow"/>
              </a:rPr>
              <a:t>G</a:t>
            </a:r>
            <a:r>
              <a:rPr sz="1467" spc="53" dirty="0">
                <a:latin typeface="Arial Narrow"/>
                <a:cs typeface="Arial Narrow"/>
              </a:rPr>
              <a:t>I</a:t>
            </a:r>
            <a:r>
              <a:rPr sz="1467" spc="-70" dirty="0">
                <a:latin typeface="Arial Narrow"/>
                <a:cs typeface="Arial Narrow"/>
              </a:rPr>
              <a:t> </a:t>
            </a:r>
            <a:r>
              <a:rPr sz="1467" spc="-30" dirty="0">
                <a:latin typeface="Arial Narrow"/>
                <a:cs typeface="Arial Narrow"/>
              </a:rPr>
              <a:t>P</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83" dirty="0">
                <a:latin typeface="Arial Narrow"/>
                <a:cs typeface="Arial Narrow"/>
              </a:rPr>
              <a:t>R</a:t>
            </a:r>
            <a:r>
              <a:rPr sz="1467" spc="-20" dirty="0">
                <a:latin typeface="Arial Narrow"/>
                <a:cs typeface="Arial Narrow"/>
              </a:rPr>
              <a:t>U</a:t>
            </a:r>
            <a:r>
              <a:rPr sz="1467" spc="-70" dirty="0">
                <a:latin typeface="Arial Narrow"/>
                <a:cs typeface="Arial Narrow"/>
              </a:rPr>
              <a:t> </a:t>
            </a:r>
            <a:r>
              <a:rPr sz="1467" spc="-13" dirty="0">
                <a:latin typeface="Arial Narrow"/>
                <a:cs typeface="Arial Narrow"/>
              </a:rPr>
              <a:t>A</a:t>
            </a:r>
            <a:r>
              <a:rPr sz="1467" spc="-23" dirty="0">
                <a:latin typeface="Arial Narrow"/>
                <a:cs typeface="Arial Narrow"/>
              </a:rPr>
              <a:t>L</a:t>
            </a:r>
            <a:r>
              <a:rPr sz="1467" spc="50" dirty="0">
                <a:latin typeface="Arial Narrow"/>
                <a:cs typeface="Arial Narrow"/>
              </a:rPr>
              <a:t>I</a:t>
            </a:r>
            <a:r>
              <a:rPr sz="1467" spc="87" dirty="0">
                <a:latin typeface="Arial Narrow"/>
                <a:cs typeface="Arial Narrow"/>
              </a:rPr>
              <a:t>M</a:t>
            </a:r>
            <a:r>
              <a:rPr sz="1467" spc="-117" dirty="0">
                <a:latin typeface="Arial Narrow"/>
                <a:cs typeface="Arial Narrow"/>
              </a:rPr>
              <a:t>E</a:t>
            </a:r>
            <a:r>
              <a:rPr sz="1467" spc="-30" dirty="0">
                <a:latin typeface="Arial Narrow"/>
                <a:cs typeface="Arial Narrow"/>
              </a:rPr>
              <a:t>N</a:t>
            </a:r>
            <a:r>
              <a:rPr sz="1467" spc="-57" dirty="0">
                <a:latin typeface="Arial Narrow"/>
                <a:cs typeface="Arial Narrow"/>
              </a:rPr>
              <a:t>T</a:t>
            </a:r>
            <a:r>
              <a:rPr sz="1467" spc="-113" dirty="0">
                <a:latin typeface="Arial Narrow"/>
                <a:cs typeface="Arial Narrow"/>
              </a:rPr>
              <a:t>E</a:t>
            </a:r>
            <a:r>
              <a:rPr sz="1467" spc="-70" dirty="0">
                <a:latin typeface="Arial Narrow"/>
                <a:cs typeface="Arial Narrow"/>
              </a:rPr>
              <a:t> </a:t>
            </a:r>
            <a:r>
              <a:rPr sz="1467" spc="-110" dirty="0">
                <a:latin typeface="Arial Narrow"/>
                <a:cs typeface="Arial Narrow"/>
              </a:rPr>
              <a:t>Ș</a:t>
            </a:r>
            <a:r>
              <a:rPr sz="1467" spc="53" dirty="0">
                <a:latin typeface="Arial Narrow"/>
                <a:cs typeface="Arial Narrow"/>
              </a:rPr>
              <a:t>I</a:t>
            </a:r>
            <a:r>
              <a:rPr sz="1467" spc="-70" dirty="0">
                <a:latin typeface="Arial Narrow"/>
                <a:cs typeface="Arial Narrow"/>
              </a:rPr>
              <a:t> </a:t>
            </a:r>
            <a:r>
              <a:rPr sz="1467" spc="-107" dirty="0">
                <a:latin typeface="Arial Narrow"/>
                <a:cs typeface="Arial Narrow"/>
              </a:rPr>
              <a:t>F</a:t>
            </a:r>
            <a:r>
              <a:rPr sz="1467" spc="-30" dirty="0">
                <a:latin typeface="Arial Narrow"/>
                <a:cs typeface="Arial Narrow"/>
              </a:rPr>
              <a:t>OL</a:t>
            </a:r>
            <a:r>
              <a:rPr sz="1467" spc="50" dirty="0">
                <a:latin typeface="Arial Narrow"/>
                <a:cs typeface="Arial Narrow"/>
              </a:rPr>
              <a:t>I</a:t>
            </a:r>
            <a:r>
              <a:rPr sz="1467" spc="53" dirty="0">
                <a:latin typeface="Arial Narrow"/>
                <a:cs typeface="Arial Narrow"/>
              </a:rPr>
              <a:t>I</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A</a:t>
            </a:r>
            <a:r>
              <a:rPr sz="1467" spc="87" dirty="0">
                <a:latin typeface="Arial Narrow"/>
                <a:cs typeface="Arial Narrow"/>
              </a:rPr>
              <a:t>M</a:t>
            </a:r>
            <a:r>
              <a:rPr sz="1467" spc="-3" dirty="0">
                <a:latin typeface="Arial Narrow"/>
                <a:cs typeface="Arial Narrow"/>
              </a:rPr>
              <a:t>B</a:t>
            </a:r>
            <a:r>
              <a:rPr sz="1467" spc="-13" dirty="0">
                <a:latin typeface="Arial Narrow"/>
                <a:cs typeface="Arial Narrow"/>
              </a:rPr>
              <a:t>A</a:t>
            </a:r>
            <a:r>
              <a:rPr sz="1467" spc="-23" dirty="0">
                <a:latin typeface="Arial Narrow"/>
                <a:cs typeface="Arial Narrow"/>
              </a:rPr>
              <a:t>L</a:t>
            </a:r>
            <a:r>
              <a:rPr sz="1467" spc="-13" dirty="0">
                <a:latin typeface="Arial Narrow"/>
                <a:cs typeface="Arial Narrow"/>
              </a:rPr>
              <a:t>A</a:t>
            </a:r>
            <a:r>
              <a:rPr sz="1467" spc="-83" dirty="0">
                <a:latin typeface="Arial Narrow"/>
                <a:cs typeface="Arial Narrow"/>
              </a:rPr>
              <a:t>R</a:t>
            </a:r>
            <a:r>
              <a:rPr sz="1467" spc="-117" dirty="0">
                <a:latin typeface="Arial Narrow"/>
                <a:cs typeface="Arial Narrow"/>
              </a:rPr>
              <a:t>E</a:t>
            </a:r>
            <a:r>
              <a:rPr sz="1467" spc="-7" dirty="0">
                <a:latin typeface="Arial Narrow"/>
                <a:cs typeface="Arial Narrow"/>
              </a:rPr>
              <a:t>.</a:t>
            </a:r>
            <a:r>
              <a:rPr sz="1467" dirty="0">
                <a:latin typeface="Arial Narrow"/>
                <a:cs typeface="Arial Narrow"/>
              </a:rPr>
              <a:t> </a:t>
            </a:r>
            <a:r>
              <a:rPr sz="1467" spc="-140" dirty="0">
                <a:latin typeface="Arial Narrow"/>
                <a:cs typeface="Arial Narrow"/>
              </a:rPr>
              <a:t> </a:t>
            </a:r>
            <a:r>
              <a:rPr sz="1467" spc="-83" dirty="0">
                <a:latin typeface="Arial Narrow"/>
                <a:cs typeface="Arial Narrow"/>
              </a:rPr>
              <a:t>R</a:t>
            </a:r>
            <a:r>
              <a:rPr sz="1467" spc="-117" dirty="0">
                <a:latin typeface="Arial Narrow"/>
                <a:cs typeface="Arial Narrow"/>
              </a:rPr>
              <a:t>E</a:t>
            </a:r>
            <a:r>
              <a:rPr sz="1467" spc="-70" dirty="0">
                <a:latin typeface="Arial Narrow"/>
                <a:cs typeface="Arial Narrow"/>
              </a:rPr>
              <a:t>Z</a:t>
            </a:r>
            <a:r>
              <a:rPr sz="1467" spc="-23" dirty="0">
                <a:latin typeface="Arial Narrow"/>
                <a:cs typeface="Arial Narrow"/>
              </a:rPr>
              <a:t>UL</a:t>
            </a:r>
            <a:r>
              <a:rPr sz="1467" spc="-57" dirty="0">
                <a:latin typeface="Arial Narrow"/>
                <a:cs typeface="Arial Narrow"/>
              </a:rPr>
              <a:t>T</a:t>
            </a:r>
            <a:r>
              <a:rPr sz="1467" spc="-13" dirty="0">
                <a:latin typeface="Arial Narrow"/>
                <a:cs typeface="Arial Narrow"/>
              </a:rPr>
              <a:t>A</a:t>
            </a:r>
            <a:r>
              <a:rPr sz="1467" spc="-57" dirty="0">
                <a:latin typeface="Arial Narrow"/>
                <a:cs typeface="Arial Narrow"/>
              </a:rPr>
              <a:t>T</a:t>
            </a:r>
            <a:r>
              <a:rPr sz="1467" spc="-117" dirty="0">
                <a:latin typeface="Arial Narrow"/>
                <a:cs typeface="Arial Narrow"/>
              </a:rPr>
              <a:t>E</a:t>
            </a:r>
            <a:r>
              <a:rPr sz="1467" spc="-23" dirty="0">
                <a:latin typeface="Arial Narrow"/>
                <a:cs typeface="Arial Narrow"/>
              </a:rPr>
              <a:t>L</a:t>
            </a:r>
            <a:r>
              <a:rPr sz="1467" spc="-113" dirty="0">
                <a:latin typeface="Arial Narrow"/>
                <a:cs typeface="Arial Narrow"/>
              </a:rPr>
              <a:t>E</a:t>
            </a:r>
            <a:r>
              <a:rPr sz="1467" spc="-70" dirty="0">
                <a:latin typeface="Arial Narrow"/>
                <a:cs typeface="Arial Narrow"/>
              </a:rPr>
              <a:t> </a:t>
            </a:r>
            <a:r>
              <a:rPr sz="1467" spc="-30" dirty="0">
                <a:latin typeface="Arial Narrow"/>
                <a:cs typeface="Arial Narrow"/>
              </a:rPr>
              <a:t>P</a:t>
            </a:r>
            <a:r>
              <a:rPr sz="1467" spc="-83" dirty="0">
                <a:latin typeface="Arial Narrow"/>
                <a:cs typeface="Arial Narrow"/>
              </a:rPr>
              <a:t>R</a:t>
            </a:r>
            <a:r>
              <a:rPr sz="1467" spc="-33" dirty="0">
                <a:latin typeface="Arial Narrow"/>
                <a:cs typeface="Arial Narrow"/>
              </a:rPr>
              <a:t>O</a:t>
            </a:r>
            <a:r>
              <a:rPr sz="1467" spc="50" dirty="0">
                <a:latin typeface="Arial Narrow"/>
                <a:cs typeface="Arial Narrow"/>
              </a:rPr>
              <a:t>I</a:t>
            </a:r>
            <a:r>
              <a:rPr sz="1467" spc="-117" dirty="0">
                <a:latin typeface="Arial Narrow"/>
                <a:cs typeface="Arial Narrow"/>
              </a:rPr>
              <a:t>E</a:t>
            </a:r>
            <a:r>
              <a:rPr sz="1467" spc="-153" dirty="0">
                <a:latin typeface="Arial Narrow"/>
                <a:cs typeface="Arial Narrow"/>
              </a:rPr>
              <a:t>C</a:t>
            </a:r>
            <a:r>
              <a:rPr sz="1467" spc="-57" dirty="0">
                <a:latin typeface="Arial Narrow"/>
                <a:cs typeface="Arial Narrow"/>
              </a:rPr>
              <a:t>T</a:t>
            </a:r>
            <a:r>
              <a:rPr sz="1467" spc="-23" dirty="0">
                <a:latin typeface="Arial Narrow"/>
                <a:cs typeface="Arial Narrow"/>
              </a:rPr>
              <a:t>ULU</a:t>
            </a:r>
            <a:r>
              <a:rPr sz="1467" spc="53" dirty="0">
                <a:latin typeface="Arial Narrow"/>
                <a:cs typeface="Arial Narrow"/>
              </a:rPr>
              <a:t>I </a:t>
            </a:r>
            <a:r>
              <a:rPr sz="1467" spc="-30" dirty="0">
                <a:latin typeface="Arial Narrow"/>
                <a:cs typeface="Arial Narrow"/>
              </a:rPr>
              <a:t>N</a:t>
            </a:r>
            <a:r>
              <a:rPr sz="1467" spc="50" dirty="0">
                <a:latin typeface="Arial Narrow"/>
                <a:cs typeface="Arial Narrow"/>
              </a:rPr>
              <a:t>-</a:t>
            </a:r>
            <a:r>
              <a:rPr sz="1467" spc="-153" dirty="0">
                <a:latin typeface="Arial Narrow"/>
                <a:cs typeface="Arial Narrow"/>
              </a:rPr>
              <a:t>C</a:t>
            </a:r>
            <a:r>
              <a:rPr sz="1467" spc="-30" dirty="0">
                <a:latin typeface="Arial Narrow"/>
                <a:cs typeface="Arial Narrow"/>
              </a:rPr>
              <a:t>H</a:t>
            </a:r>
            <a:r>
              <a:rPr sz="1467" spc="50" dirty="0">
                <a:latin typeface="Arial Narrow"/>
                <a:cs typeface="Arial Narrow"/>
              </a:rPr>
              <a:t>I</a:t>
            </a:r>
            <a:r>
              <a:rPr sz="1467" spc="-57" dirty="0">
                <a:latin typeface="Arial Narrow"/>
                <a:cs typeface="Arial Narrow"/>
              </a:rPr>
              <a:t>T</a:t>
            </a:r>
            <a:r>
              <a:rPr sz="1467" spc="-30" dirty="0">
                <a:latin typeface="Arial Narrow"/>
                <a:cs typeface="Arial Narrow"/>
              </a:rPr>
              <a:t>OP</a:t>
            </a:r>
            <a:r>
              <a:rPr sz="1467" spc="-13" dirty="0">
                <a:latin typeface="Arial Narrow"/>
                <a:cs typeface="Arial Narrow"/>
              </a:rPr>
              <a:t>A</a:t>
            </a:r>
            <a:r>
              <a:rPr sz="1467" spc="-153" dirty="0">
                <a:latin typeface="Arial Narrow"/>
                <a:cs typeface="Arial Narrow"/>
              </a:rPr>
              <a:t>C</a:t>
            </a:r>
            <a:r>
              <a:rPr sz="1467" spc="23" dirty="0">
                <a:latin typeface="Arial Narrow"/>
                <a:cs typeface="Arial Narrow"/>
              </a:rPr>
              <a:t>K</a:t>
            </a:r>
            <a:r>
              <a:rPr sz="1467" spc="-70" dirty="0">
                <a:latin typeface="Arial Narrow"/>
                <a:cs typeface="Arial Narrow"/>
              </a:rPr>
              <a:t> </a:t>
            </a:r>
            <a:r>
              <a:rPr sz="1467" spc="-13" dirty="0">
                <a:latin typeface="Arial Narrow"/>
                <a:cs typeface="Arial Narrow"/>
              </a:rPr>
              <a:t>V</a:t>
            </a:r>
            <a:r>
              <a:rPr sz="1467" spc="-33" dirty="0">
                <a:latin typeface="Arial Narrow"/>
                <a:cs typeface="Arial Narrow"/>
              </a:rPr>
              <a:t>O</a:t>
            </a:r>
            <a:r>
              <a:rPr sz="1467" spc="-80" dirty="0">
                <a:latin typeface="Arial Narrow"/>
                <a:cs typeface="Arial Narrow"/>
              </a:rPr>
              <a:t>R</a:t>
            </a:r>
            <a:r>
              <a:rPr sz="1467" spc="-70" dirty="0">
                <a:latin typeface="Arial Narrow"/>
                <a:cs typeface="Arial Narrow"/>
              </a:rPr>
              <a:t> </a:t>
            </a:r>
            <a:r>
              <a:rPr sz="1467" spc="-83" dirty="0">
                <a:latin typeface="Arial Narrow"/>
                <a:cs typeface="Arial Narrow"/>
              </a:rPr>
              <a:t>R</a:t>
            </a:r>
            <a:r>
              <a:rPr sz="1467" spc="-117" dirty="0">
                <a:latin typeface="Arial Narrow"/>
                <a:cs typeface="Arial Narrow"/>
              </a:rPr>
              <a:t>E</a:t>
            </a:r>
            <a:r>
              <a:rPr sz="1467" spc="-13" dirty="0">
                <a:latin typeface="Arial Narrow"/>
                <a:cs typeface="Arial Narrow"/>
              </a:rPr>
              <a:t>D</a:t>
            </a:r>
            <a:r>
              <a:rPr sz="1467" spc="-23" dirty="0">
                <a:latin typeface="Arial Narrow"/>
                <a:cs typeface="Arial Narrow"/>
              </a:rPr>
              <a:t>U</a:t>
            </a:r>
            <a:r>
              <a:rPr sz="1467" spc="-153" dirty="0">
                <a:latin typeface="Arial Narrow"/>
                <a:cs typeface="Arial Narrow"/>
              </a:rPr>
              <a:t>C</a:t>
            </a:r>
            <a:r>
              <a:rPr sz="1467" spc="-113" dirty="0">
                <a:latin typeface="Arial Narrow"/>
                <a:cs typeface="Arial Narrow"/>
              </a:rPr>
              <a:t>E</a:t>
            </a:r>
            <a:r>
              <a:rPr sz="1467" spc="-70" dirty="0">
                <a:latin typeface="Arial Narrow"/>
                <a:cs typeface="Arial Narrow"/>
              </a:rPr>
              <a:t> </a:t>
            </a:r>
            <a:r>
              <a:rPr sz="1467" spc="-13" dirty="0">
                <a:latin typeface="Arial Narrow"/>
                <a:cs typeface="Arial Narrow"/>
              </a:rPr>
              <a:t>D</a:t>
            </a:r>
            <a:r>
              <a:rPr sz="1467" spc="-117" dirty="0">
                <a:latin typeface="Arial Narrow"/>
                <a:cs typeface="Arial Narrow"/>
              </a:rPr>
              <a:t>E</a:t>
            </a:r>
            <a:r>
              <a:rPr sz="1467" spc="-110" dirty="0">
                <a:latin typeface="Arial Narrow"/>
                <a:cs typeface="Arial Narrow"/>
              </a:rPr>
              <a:t>Ș</a:t>
            </a:r>
            <a:r>
              <a:rPr sz="1467" spc="-117" dirty="0">
                <a:latin typeface="Arial Narrow"/>
                <a:cs typeface="Arial Narrow"/>
              </a:rPr>
              <a:t>E</a:t>
            </a:r>
            <a:r>
              <a:rPr sz="1467" spc="-23" dirty="0">
                <a:latin typeface="Arial Narrow"/>
                <a:cs typeface="Arial Narrow"/>
              </a:rPr>
              <a:t>U</a:t>
            </a:r>
            <a:r>
              <a:rPr sz="1467" spc="-83" dirty="0">
                <a:latin typeface="Arial Narrow"/>
                <a:cs typeface="Arial Narrow"/>
              </a:rPr>
              <a:t>R</a:t>
            </a:r>
            <a:r>
              <a:rPr sz="1467" spc="50" dirty="0">
                <a:latin typeface="Arial Narrow"/>
                <a:cs typeface="Arial Narrow"/>
              </a:rPr>
              <a:t>I</a:t>
            </a:r>
            <a:r>
              <a:rPr sz="1467" spc="-23" dirty="0">
                <a:latin typeface="Arial Narrow"/>
                <a:cs typeface="Arial Narrow"/>
              </a:rPr>
              <a:t>L</a:t>
            </a:r>
            <a:r>
              <a:rPr sz="1467" spc="-113" dirty="0">
                <a:latin typeface="Arial Narrow"/>
                <a:cs typeface="Arial Narrow"/>
              </a:rPr>
              <a:t>E</a:t>
            </a:r>
            <a:r>
              <a:rPr sz="1467" spc="-70" dirty="0">
                <a:latin typeface="Arial Narrow"/>
                <a:cs typeface="Arial Narrow"/>
              </a:rPr>
              <a:t> </a:t>
            </a:r>
            <a:r>
              <a:rPr sz="1467" spc="50" dirty="0">
                <a:latin typeface="Arial Narrow"/>
                <a:cs typeface="Arial Narrow"/>
              </a:rPr>
              <a:t>Î</a:t>
            </a:r>
            <a:r>
              <a:rPr sz="1467" spc="-27" dirty="0">
                <a:latin typeface="Arial Narrow"/>
                <a:cs typeface="Arial Narrow"/>
              </a:rPr>
              <a:t>N</a:t>
            </a:r>
            <a:r>
              <a:rPr sz="1467" spc="-70" dirty="0">
                <a:latin typeface="Arial Narrow"/>
                <a:cs typeface="Arial Narrow"/>
              </a:rPr>
              <a:t> </a:t>
            </a:r>
            <a:r>
              <a:rPr sz="1467" spc="50" dirty="0">
                <a:latin typeface="Arial Narrow"/>
                <a:cs typeface="Arial Narrow"/>
              </a:rPr>
              <a:t>I</a:t>
            </a:r>
            <a:r>
              <a:rPr sz="1467" spc="-30" dirty="0">
                <a:latin typeface="Arial Narrow"/>
                <a:cs typeface="Arial Narrow"/>
              </a:rPr>
              <a:t>N</a:t>
            </a:r>
            <a:r>
              <a:rPr sz="1467" spc="-13" dirty="0">
                <a:latin typeface="Arial Narrow"/>
                <a:cs typeface="Arial Narrow"/>
              </a:rPr>
              <a:t>D</a:t>
            </a:r>
            <a:r>
              <a:rPr sz="1467" spc="-23" dirty="0">
                <a:latin typeface="Arial Narrow"/>
                <a:cs typeface="Arial Narrow"/>
              </a:rPr>
              <a:t>U</a:t>
            </a:r>
            <a:r>
              <a:rPr sz="1467" spc="-110" dirty="0">
                <a:latin typeface="Arial Narrow"/>
                <a:cs typeface="Arial Narrow"/>
              </a:rPr>
              <a:t>S</a:t>
            </a:r>
            <a:r>
              <a:rPr sz="1467" spc="-57" dirty="0">
                <a:latin typeface="Arial Narrow"/>
                <a:cs typeface="Arial Narrow"/>
              </a:rPr>
              <a:t>T</a:t>
            </a:r>
            <a:r>
              <a:rPr sz="1467" spc="-83" dirty="0">
                <a:latin typeface="Arial Narrow"/>
                <a:cs typeface="Arial Narrow"/>
              </a:rPr>
              <a:t>R</a:t>
            </a:r>
            <a:r>
              <a:rPr sz="1467" spc="50" dirty="0">
                <a:latin typeface="Arial Narrow"/>
                <a:cs typeface="Arial Narrow"/>
              </a:rPr>
              <a:t>I</a:t>
            </a:r>
            <a:r>
              <a:rPr sz="1467" spc="-10" dirty="0">
                <a:latin typeface="Arial Narrow"/>
                <a:cs typeface="Arial Narrow"/>
              </a:rPr>
              <a:t>A</a:t>
            </a:r>
            <a:r>
              <a:rPr sz="1467" spc="-70" dirty="0">
                <a:latin typeface="Arial Narrow"/>
                <a:cs typeface="Arial Narrow"/>
              </a:rPr>
              <a:t> </a:t>
            </a:r>
            <a:r>
              <a:rPr sz="1467" spc="-107" dirty="0">
                <a:latin typeface="Arial Narrow"/>
                <a:cs typeface="Arial Narrow"/>
              </a:rPr>
              <a:t>F</a:t>
            </a:r>
            <a:r>
              <a:rPr sz="1467" spc="-83" dirty="0">
                <a:latin typeface="Arial Narrow"/>
                <a:cs typeface="Arial Narrow"/>
              </a:rPr>
              <a:t>R</a:t>
            </a:r>
            <a:r>
              <a:rPr sz="1467" spc="-23" dirty="0">
                <a:latin typeface="Arial Narrow"/>
                <a:cs typeface="Arial Narrow"/>
              </a:rPr>
              <a:t>U</a:t>
            </a:r>
            <a:r>
              <a:rPr sz="1467" spc="-153" dirty="0">
                <a:latin typeface="Arial Narrow"/>
                <a:cs typeface="Arial Narrow"/>
              </a:rPr>
              <a:t>C</a:t>
            </a:r>
            <a:r>
              <a:rPr sz="1467" spc="-57" dirty="0">
                <a:latin typeface="Arial Narrow"/>
                <a:cs typeface="Arial Narrow"/>
              </a:rPr>
              <a:t>T</a:t>
            </a:r>
            <a:r>
              <a:rPr sz="1467" spc="-117" dirty="0">
                <a:latin typeface="Arial Narrow"/>
                <a:cs typeface="Arial Narrow"/>
              </a:rPr>
              <a:t>E</a:t>
            </a:r>
            <a:r>
              <a:rPr sz="1467" spc="-30" dirty="0">
                <a:latin typeface="Arial Narrow"/>
                <a:cs typeface="Arial Narrow"/>
              </a:rPr>
              <a:t>LO</a:t>
            </a:r>
            <a:r>
              <a:rPr sz="1467" spc="-80" dirty="0">
                <a:latin typeface="Arial Narrow"/>
                <a:cs typeface="Arial Narrow"/>
              </a:rPr>
              <a:t>R</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70" dirty="0">
                <a:latin typeface="Arial Narrow"/>
                <a:cs typeface="Arial Narrow"/>
              </a:rPr>
              <a:t> </a:t>
            </a:r>
            <a:r>
              <a:rPr sz="1467" spc="87" dirty="0">
                <a:latin typeface="Arial Narrow"/>
                <a:cs typeface="Arial Narrow"/>
              </a:rPr>
              <a:t>M</a:t>
            </a:r>
            <a:r>
              <a:rPr sz="1467" spc="-13" dirty="0">
                <a:latin typeface="Arial Narrow"/>
                <a:cs typeface="Arial Narrow"/>
              </a:rPr>
              <a:t>A</a:t>
            </a:r>
            <a:r>
              <a:rPr sz="1467" spc="-83" dirty="0">
                <a:latin typeface="Arial Narrow"/>
                <a:cs typeface="Arial Narrow"/>
              </a:rPr>
              <a:t>R</a:t>
            </a:r>
            <a:r>
              <a:rPr sz="1467" spc="-113" dirty="0">
                <a:latin typeface="Arial Narrow"/>
                <a:cs typeface="Arial Narrow"/>
              </a:rPr>
              <a:t>E</a:t>
            </a:r>
            <a:r>
              <a:rPr sz="1467" spc="-70" dirty="0">
                <a:latin typeface="Arial Narrow"/>
                <a:cs typeface="Arial Narrow"/>
              </a:rPr>
              <a:t> </a:t>
            </a:r>
            <a:r>
              <a:rPr sz="1467" spc="-110" dirty="0">
                <a:latin typeface="Arial Narrow"/>
                <a:cs typeface="Arial Narrow"/>
              </a:rPr>
              <a:t>Ș</a:t>
            </a:r>
            <a:r>
              <a:rPr sz="1467" spc="53" dirty="0">
                <a:latin typeface="Arial Narrow"/>
                <a:cs typeface="Arial Narrow"/>
              </a:rPr>
              <a:t>I</a:t>
            </a:r>
            <a:r>
              <a:rPr sz="1467" spc="-70" dirty="0">
                <a:latin typeface="Arial Narrow"/>
                <a:cs typeface="Arial Narrow"/>
              </a:rPr>
              <a:t> </a:t>
            </a:r>
            <a:r>
              <a:rPr sz="1467" spc="-10" dirty="0">
                <a:latin typeface="Arial Narrow"/>
                <a:cs typeface="Arial Narrow"/>
              </a:rPr>
              <a:t>A</a:t>
            </a:r>
            <a:r>
              <a:rPr sz="1467" spc="-70" dirty="0">
                <a:latin typeface="Arial Narrow"/>
                <a:cs typeface="Arial Narrow"/>
              </a:rPr>
              <a:t> </a:t>
            </a:r>
            <a:r>
              <a:rPr sz="1467" spc="-13" dirty="0">
                <a:latin typeface="Arial Narrow"/>
                <a:cs typeface="Arial Narrow"/>
              </a:rPr>
              <a:t>A</a:t>
            </a:r>
            <a:r>
              <a:rPr sz="1467" spc="87" dirty="0">
                <a:latin typeface="Arial Narrow"/>
                <a:cs typeface="Arial Narrow"/>
              </a:rPr>
              <a:t>M</a:t>
            </a:r>
            <a:r>
              <a:rPr sz="1467" spc="-3" dirty="0">
                <a:latin typeface="Arial Narrow"/>
                <a:cs typeface="Arial Narrow"/>
              </a:rPr>
              <a:t>B</a:t>
            </a:r>
            <a:r>
              <a:rPr sz="1467" spc="-13" dirty="0">
                <a:latin typeface="Arial Narrow"/>
                <a:cs typeface="Arial Narrow"/>
              </a:rPr>
              <a:t>A</a:t>
            </a:r>
            <a:r>
              <a:rPr sz="1467" spc="-23" dirty="0">
                <a:latin typeface="Arial Narrow"/>
                <a:cs typeface="Arial Narrow"/>
              </a:rPr>
              <a:t>L</a:t>
            </a:r>
            <a:r>
              <a:rPr sz="1467" spc="-13" dirty="0">
                <a:latin typeface="Arial Narrow"/>
                <a:cs typeface="Arial Narrow"/>
              </a:rPr>
              <a:t>A</a:t>
            </a:r>
            <a:r>
              <a:rPr sz="1467" spc="-67" dirty="0">
                <a:latin typeface="Arial Narrow"/>
                <a:cs typeface="Arial Narrow"/>
              </a:rPr>
              <a:t>J</a:t>
            </a:r>
            <a:r>
              <a:rPr sz="1467" spc="-117" dirty="0">
                <a:latin typeface="Arial Narrow"/>
                <a:cs typeface="Arial Narrow"/>
              </a:rPr>
              <a:t>E</a:t>
            </a:r>
            <a:r>
              <a:rPr sz="1467" spc="-30" dirty="0">
                <a:latin typeface="Arial Narrow"/>
                <a:cs typeface="Arial Narrow"/>
              </a:rPr>
              <a:t>LO</a:t>
            </a:r>
            <a:r>
              <a:rPr sz="1467" spc="-80" dirty="0">
                <a:latin typeface="Arial Narrow"/>
                <a:cs typeface="Arial Narrow"/>
              </a:rPr>
              <a:t>R</a:t>
            </a:r>
            <a:r>
              <a:rPr sz="1467" spc="-70" dirty="0">
                <a:latin typeface="Arial Narrow"/>
                <a:cs typeface="Arial Narrow"/>
              </a:rPr>
              <a:t> </a:t>
            </a:r>
            <a:r>
              <a:rPr sz="1467" spc="-110" dirty="0">
                <a:latin typeface="Arial Narrow"/>
                <a:cs typeface="Arial Narrow"/>
              </a:rPr>
              <a:t>Ș</a:t>
            </a:r>
            <a:r>
              <a:rPr sz="1467" spc="53" dirty="0">
                <a:latin typeface="Arial Narrow"/>
                <a:cs typeface="Arial Narrow"/>
              </a:rPr>
              <a:t>I</a:t>
            </a:r>
            <a:r>
              <a:rPr sz="1467" spc="-70" dirty="0">
                <a:latin typeface="Arial Narrow"/>
                <a:cs typeface="Arial Narrow"/>
              </a:rPr>
              <a:t> </a:t>
            </a:r>
            <a:r>
              <a:rPr sz="1467" spc="-13" dirty="0">
                <a:latin typeface="Arial Narrow"/>
                <a:cs typeface="Arial Narrow"/>
              </a:rPr>
              <a:t>V</a:t>
            </a:r>
            <a:r>
              <a:rPr sz="1467" spc="-33" dirty="0">
                <a:latin typeface="Arial Narrow"/>
                <a:cs typeface="Arial Narrow"/>
              </a:rPr>
              <a:t>O</a:t>
            </a:r>
            <a:r>
              <a:rPr sz="1467" spc="-80" dirty="0">
                <a:latin typeface="Arial Narrow"/>
                <a:cs typeface="Arial Narrow"/>
              </a:rPr>
              <a:t>R</a:t>
            </a:r>
            <a:r>
              <a:rPr sz="1467" spc="-70" dirty="0">
                <a:latin typeface="Arial Narrow"/>
                <a:cs typeface="Arial Narrow"/>
              </a:rPr>
              <a:t> </a:t>
            </a:r>
            <a:r>
              <a:rPr sz="1467" spc="50" dirty="0">
                <a:latin typeface="Arial Narrow"/>
                <a:cs typeface="Arial Narrow"/>
              </a:rPr>
              <a:t>Î</a:t>
            </a:r>
            <a:r>
              <a:rPr sz="1467" spc="87" dirty="0">
                <a:latin typeface="Arial Narrow"/>
                <a:cs typeface="Arial Narrow"/>
              </a:rPr>
              <a:t>M</a:t>
            </a:r>
            <a:r>
              <a:rPr sz="1467" spc="-3" dirty="0">
                <a:latin typeface="Arial Narrow"/>
                <a:cs typeface="Arial Narrow"/>
              </a:rPr>
              <a:t>B</a:t>
            </a:r>
            <a:r>
              <a:rPr sz="1467" spc="-23" dirty="0">
                <a:latin typeface="Arial Narrow"/>
                <a:cs typeface="Arial Narrow"/>
              </a:rPr>
              <a:t>U</a:t>
            </a:r>
            <a:r>
              <a:rPr sz="1467" spc="-30" dirty="0">
                <a:latin typeface="Arial Narrow"/>
                <a:cs typeface="Arial Narrow"/>
              </a:rPr>
              <a:t>N</a:t>
            </a:r>
            <a:r>
              <a:rPr sz="1467" spc="-13" dirty="0">
                <a:latin typeface="Arial Narrow"/>
                <a:cs typeface="Arial Narrow"/>
              </a:rPr>
              <a:t>Ă</a:t>
            </a:r>
            <a:r>
              <a:rPr sz="1467" spc="-57" dirty="0">
                <a:latin typeface="Arial Narrow"/>
                <a:cs typeface="Arial Narrow"/>
              </a:rPr>
              <a:t>T</a:t>
            </a:r>
            <a:r>
              <a:rPr sz="1467" spc="-13" dirty="0">
                <a:latin typeface="Arial Narrow"/>
                <a:cs typeface="Arial Narrow"/>
              </a:rPr>
              <a:t>Ă</a:t>
            </a:r>
            <a:r>
              <a:rPr sz="1467" spc="-57" dirty="0">
                <a:latin typeface="Arial Narrow"/>
                <a:cs typeface="Arial Narrow"/>
              </a:rPr>
              <a:t>Ț</a:t>
            </a:r>
            <a:r>
              <a:rPr sz="1467" spc="53" dirty="0">
                <a:latin typeface="Arial Narrow"/>
                <a:cs typeface="Arial Narrow"/>
              </a:rPr>
              <a:t>I</a:t>
            </a:r>
            <a:r>
              <a:rPr sz="1467" spc="-70" dirty="0">
                <a:latin typeface="Arial Narrow"/>
                <a:cs typeface="Arial Narrow"/>
              </a:rPr>
              <a:t> </a:t>
            </a:r>
            <a:r>
              <a:rPr sz="1467" spc="50" dirty="0">
                <a:latin typeface="Arial Narrow"/>
                <a:cs typeface="Arial Narrow"/>
              </a:rPr>
              <a:t>I</a:t>
            </a:r>
            <a:r>
              <a:rPr sz="1467" spc="87" dirty="0">
                <a:latin typeface="Arial Narrow"/>
                <a:cs typeface="Arial Narrow"/>
              </a:rPr>
              <a:t>M</a:t>
            </a:r>
            <a:r>
              <a:rPr sz="1467" spc="-30" dirty="0">
                <a:latin typeface="Arial Narrow"/>
                <a:cs typeface="Arial Narrow"/>
              </a:rPr>
              <a:t>P</a:t>
            </a:r>
            <a:r>
              <a:rPr sz="1467" spc="-13" dirty="0">
                <a:latin typeface="Arial Narrow"/>
                <a:cs typeface="Arial Narrow"/>
              </a:rPr>
              <a:t>A</a:t>
            </a:r>
            <a:r>
              <a:rPr sz="1467" spc="-153" dirty="0">
                <a:latin typeface="Arial Narrow"/>
                <a:cs typeface="Arial Narrow"/>
              </a:rPr>
              <a:t>C</a:t>
            </a:r>
            <a:r>
              <a:rPr sz="1467" spc="-57" dirty="0">
                <a:latin typeface="Arial Narrow"/>
                <a:cs typeface="Arial Narrow"/>
              </a:rPr>
              <a:t>T</a:t>
            </a:r>
            <a:r>
              <a:rPr sz="1467" spc="-23" dirty="0">
                <a:latin typeface="Arial Narrow"/>
                <a:cs typeface="Arial Narrow"/>
              </a:rPr>
              <a:t>U</a:t>
            </a:r>
            <a:r>
              <a:rPr sz="1467" spc="-20" dirty="0">
                <a:latin typeface="Arial Narrow"/>
                <a:cs typeface="Arial Narrow"/>
              </a:rPr>
              <a:t>L</a:t>
            </a:r>
            <a:r>
              <a:rPr sz="1467" spc="-70" dirty="0">
                <a:latin typeface="Arial Narrow"/>
                <a:cs typeface="Arial Narrow"/>
              </a:rPr>
              <a:t> </a:t>
            </a:r>
            <a:r>
              <a:rPr sz="1467" spc="-117" dirty="0">
                <a:latin typeface="Arial Narrow"/>
                <a:cs typeface="Arial Narrow"/>
              </a:rPr>
              <a:t>E</a:t>
            </a:r>
            <a:r>
              <a:rPr sz="1467" spc="-153" dirty="0">
                <a:latin typeface="Arial Narrow"/>
                <a:cs typeface="Arial Narrow"/>
              </a:rPr>
              <a:t>C</a:t>
            </a:r>
            <a:r>
              <a:rPr sz="1467" spc="-33" dirty="0">
                <a:latin typeface="Arial Narrow"/>
                <a:cs typeface="Arial Narrow"/>
              </a:rPr>
              <a:t>ONO</a:t>
            </a:r>
            <a:r>
              <a:rPr sz="1467" spc="87" dirty="0">
                <a:latin typeface="Arial Narrow"/>
                <a:cs typeface="Arial Narrow"/>
              </a:rPr>
              <a:t>M</a:t>
            </a:r>
            <a:r>
              <a:rPr sz="1467" spc="50" dirty="0">
                <a:latin typeface="Arial Narrow"/>
                <a:cs typeface="Arial Narrow"/>
              </a:rPr>
              <a:t>I</a:t>
            </a:r>
            <a:r>
              <a:rPr sz="1467" spc="-150" dirty="0">
                <a:latin typeface="Arial Narrow"/>
                <a:cs typeface="Arial Narrow"/>
              </a:rPr>
              <a:t>C</a:t>
            </a:r>
            <a:r>
              <a:rPr sz="1467" spc="-70" dirty="0">
                <a:latin typeface="Arial Narrow"/>
                <a:cs typeface="Arial Narrow"/>
              </a:rPr>
              <a:t> </a:t>
            </a:r>
            <a:r>
              <a:rPr sz="1467" spc="-110" dirty="0">
                <a:latin typeface="Arial Narrow"/>
                <a:cs typeface="Arial Narrow"/>
              </a:rPr>
              <a:t>Ș</a:t>
            </a:r>
            <a:r>
              <a:rPr sz="1467" spc="53" dirty="0">
                <a:latin typeface="Arial Narrow"/>
                <a:cs typeface="Arial Narrow"/>
              </a:rPr>
              <a:t>I</a:t>
            </a:r>
            <a:r>
              <a:rPr sz="1467" spc="-70" dirty="0">
                <a:latin typeface="Arial Narrow"/>
                <a:cs typeface="Arial Narrow"/>
              </a:rPr>
              <a:t> </a:t>
            </a:r>
            <a:r>
              <a:rPr sz="1467" spc="-13" dirty="0">
                <a:latin typeface="Arial Narrow"/>
                <a:cs typeface="Arial Narrow"/>
              </a:rPr>
              <a:t>D</a:t>
            </a:r>
            <a:r>
              <a:rPr sz="1467" spc="-113" dirty="0">
                <a:latin typeface="Arial Narrow"/>
                <a:cs typeface="Arial Narrow"/>
              </a:rPr>
              <a:t>E</a:t>
            </a:r>
            <a:r>
              <a:rPr sz="1467" spc="-50" dirty="0">
                <a:latin typeface="Arial Narrow"/>
                <a:cs typeface="Arial Narrow"/>
              </a:rPr>
              <a:t> </a:t>
            </a:r>
            <a:r>
              <a:rPr sz="1467" spc="87" dirty="0">
                <a:latin typeface="Arial Narrow"/>
                <a:cs typeface="Arial Narrow"/>
              </a:rPr>
              <a:t>M</a:t>
            </a:r>
            <a:r>
              <a:rPr sz="1467" spc="-117" dirty="0">
                <a:latin typeface="Arial Narrow"/>
                <a:cs typeface="Arial Narrow"/>
              </a:rPr>
              <a:t>E</a:t>
            </a:r>
            <a:r>
              <a:rPr sz="1467" spc="-13" dirty="0">
                <a:latin typeface="Arial Narrow"/>
                <a:cs typeface="Arial Narrow"/>
              </a:rPr>
              <a:t>D</a:t>
            </a:r>
            <a:r>
              <a:rPr sz="1467" spc="50" dirty="0">
                <a:latin typeface="Arial Narrow"/>
                <a:cs typeface="Arial Narrow"/>
              </a:rPr>
              <a:t>I</a:t>
            </a:r>
            <a:r>
              <a:rPr sz="1467" spc="-20" dirty="0">
                <a:latin typeface="Arial Narrow"/>
                <a:cs typeface="Arial Narrow"/>
              </a:rPr>
              <a:t>U</a:t>
            </a:r>
            <a:endParaRPr sz="1467">
              <a:latin typeface="Arial Narrow"/>
              <a:cs typeface="Arial Narrow"/>
            </a:endParaRPr>
          </a:p>
        </p:txBody>
      </p:sp>
    </p:spTree>
    <p:extLst>
      <p:ext uri="{BB962C8B-B14F-4D97-AF65-F5344CB8AC3E}">
        <p14:creationId xmlns:p14="http://schemas.microsoft.com/office/powerpoint/2010/main" val="1737758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04557" y="54666"/>
            <a:ext cx="6556587" cy="2857077"/>
          </a:xfrm>
          <a:custGeom>
            <a:avLst/>
            <a:gdLst/>
            <a:ahLst/>
            <a:cxnLst/>
            <a:rect l="l" t="t" r="r" b="b"/>
            <a:pathLst>
              <a:path w="9834880" h="4285615">
                <a:moveTo>
                  <a:pt x="8564118" y="20118"/>
                </a:moveTo>
                <a:lnTo>
                  <a:pt x="5758234" y="20118"/>
                </a:lnTo>
                <a:lnTo>
                  <a:pt x="6225952" y="0"/>
                </a:lnTo>
                <a:lnTo>
                  <a:pt x="8329984" y="0"/>
                </a:lnTo>
                <a:lnTo>
                  <a:pt x="8564118" y="20118"/>
                </a:lnTo>
                <a:close/>
              </a:path>
              <a:path w="9834880" h="4285615">
                <a:moveTo>
                  <a:pt x="3533037" y="40237"/>
                </a:moveTo>
                <a:lnTo>
                  <a:pt x="806996" y="40237"/>
                </a:lnTo>
                <a:lnTo>
                  <a:pt x="873111" y="20118"/>
                </a:lnTo>
                <a:lnTo>
                  <a:pt x="3382782" y="20118"/>
                </a:lnTo>
                <a:lnTo>
                  <a:pt x="3533037" y="40237"/>
                </a:lnTo>
                <a:close/>
              </a:path>
              <a:path w="9834880" h="4285615">
                <a:moveTo>
                  <a:pt x="9267489" y="60356"/>
                </a:moveTo>
                <a:lnTo>
                  <a:pt x="677099" y="60356"/>
                </a:lnTo>
                <a:lnTo>
                  <a:pt x="741581" y="40237"/>
                </a:lnTo>
                <a:lnTo>
                  <a:pt x="5055813" y="40237"/>
                </a:lnTo>
                <a:lnTo>
                  <a:pt x="5290094" y="20118"/>
                </a:lnTo>
                <a:lnTo>
                  <a:pt x="8798399" y="20118"/>
                </a:lnTo>
                <a:lnTo>
                  <a:pt x="9267489" y="60356"/>
                </a:lnTo>
                <a:close/>
              </a:path>
              <a:path w="9834880" h="4285615">
                <a:moveTo>
                  <a:pt x="9599099" y="181069"/>
                </a:moveTo>
                <a:lnTo>
                  <a:pt x="322934" y="181069"/>
                </a:lnTo>
                <a:lnTo>
                  <a:pt x="376894" y="160950"/>
                </a:lnTo>
                <a:lnTo>
                  <a:pt x="433193" y="120712"/>
                </a:lnTo>
                <a:lnTo>
                  <a:pt x="491598" y="100593"/>
                </a:lnTo>
                <a:lnTo>
                  <a:pt x="613785" y="60356"/>
                </a:lnTo>
                <a:lnTo>
                  <a:pt x="9284412" y="60356"/>
                </a:lnTo>
                <a:lnTo>
                  <a:pt x="9301371" y="80475"/>
                </a:lnTo>
                <a:lnTo>
                  <a:pt x="9419070" y="80475"/>
                </a:lnTo>
                <a:lnTo>
                  <a:pt x="9435450" y="100593"/>
                </a:lnTo>
                <a:lnTo>
                  <a:pt x="9483406" y="100593"/>
                </a:lnTo>
                <a:lnTo>
                  <a:pt x="9498917" y="120712"/>
                </a:lnTo>
                <a:lnTo>
                  <a:pt x="9529081" y="120712"/>
                </a:lnTo>
                <a:lnTo>
                  <a:pt x="9543687" y="140831"/>
                </a:lnTo>
                <a:lnTo>
                  <a:pt x="9557942" y="140831"/>
                </a:lnTo>
                <a:lnTo>
                  <a:pt x="9571824" y="160950"/>
                </a:lnTo>
                <a:lnTo>
                  <a:pt x="9585307" y="160950"/>
                </a:lnTo>
                <a:lnTo>
                  <a:pt x="9599099" y="181069"/>
                </a:lnTo>
                <a:close/>
              </a:path>
              <a:path w="9834880" h="4285615">
                <a:moveTo>
                  <a:pt x="9635964" y="221306"/>
                </a:moveTo>
                <a:lnTo>
                  <a:pt x="270134" y="221306"/>
                </a:lnTo>
                <a:lnTo>
                  <a:pt x="280398" y="201187"/>
                </a:lnTo>
                <a:lnTo>
                  <a:pt x="301455" y="201187"/>
                </a:lnTo>
                <a:lnTo>
                  <a:pt x="312163" y="181069"/>
                </a:lnTo>
                <a:lnTo>
                  <a:pt x="9612126" y="181069"/>
                </a:lnTo>
                <a:lnTo>
                  <a:pt x="9624408" y="201187"/>
                </a:lnTo>
                <a:lnTo>
                  <a:pt x="9635964" y="221306"/>
                </a:lnTo>
                <a:close/>
              </a:path>
              <a:path w="9834880" h="4285615">
                <a:moveTo>
                  <a:pt x="5970298" y="4204825"/>
                </a:moveTo>
                <a:lnTo>
                  <a:pt x="292150" y="4204825"/>
                </a:lnTo>
                <a:lnTo>
                  <a:pt x="270713" y="4184706"/>
                </a:lnTo>
                <a:lnTo>
                  <a:pt x="230105" y="4144468"/>
                </a:lnTo>
                <a:lnTo>
                  <a:pt x="192779" y="4104231"/>
                </a:lnTo>
                <a:lnTo>
                  <a:pt x="159050" y="4063993"/>
                </a:lnTo>
                <a:lnTo>
                  <a:pt x="129232" y="4023756"/>
                </a:lnTo>
                <a:lnTo>
                  <a:pt x="113258" y="3983518"/>
                </a:lnTo>
                <a:lnTo>
                  <a:pt x="99621" y="3963399"/>
                </a:lnTo>
                <a:lnTo>
                  <a:pt x="88153" y="3923162"/>
                </a:lnTo>
                <a:lnTo>
                  <a:pt x="78687" y="3903043"/>
                </a:lnTo>
                <a:lnTo>
                  <a:pt x="71056" y="3862805"/>
                </a:lnTo>
                <a:lnTo>
                  <a:pt x="65091" y="3822568"/>
                </a:lnTo>
                <a:lnTo>
                  <a:pt x="60626" y="3802449"/>
                </a:lnTo>
                <a:lnTo>
                  <a:pt x="57494" y="3762211"/>
                </a:lnTo>
                <a:lnTo>
                  <a:pt x="55526" y="3721974"/>
                </a:lnTo>
                <a:lnTo>
                  <a:pt x="54555" y="3681736"/>
                </a:lnTo>
                <a:lnTo>
                  <a:pt x="54414" y="3661617"/>
                </a:lnTo>
                <a:lnTo>
                  <a:pt x="54935" y="3621380"/>
                </a:lnTo>
                <a:lnTo>
                  <a:pt x="55951" y="3581142"/>
                </a:lnTo>
                <a:lnTo>
                  <a:pt x="57295" y="3540905"/>
                </a:lnTo>
                <a:lnTo>
                  <a:pt x="60294" y="3480548"/>
                </a:lnTo>
                <a:lnTo>
                  <a:pt x="61615" y="3440311"/>
                </a:lnTo>
                <a:lnTo>
                  <a:pt x="63061" y="3379955"/>
                </a:lnTo>
                <a:lnTo>
                  <a:pt x="62852" y="3339717"/>
                </a:lnTo>
                <a:lnTo>
                  <a:pt x="61918" y="3299479"/>
                </a:lnTo>
                <a:lnTo>
                  <a:pt x="60925" y="3259242"/>
                </a:lnTo>
                <a:lnTo>
                  <a:pt x="59879" y="3239123"/>
                </a:lnTo>
                <a:lnTo>
                  <a:pt x="58781" y="3198886"/>
                </a:lnTo>
                <a:lnTo>
                  <a:pt x="57635" y="3158648"/>
                </a:lnTo>
                <a:lnTo>
                  <a:pt x="56444" y="3118410"/>
                </a:lnTo>
                <a:lnTo>
                  <a:pt x="53937" y="3037935"/>
                </a:lnTo>
                <a:lnTo>
                  <a:pt x="51286" y="2977579"/>
                </a:lnTo>
                <a:lnTo>
                  <a:pt x="48514" y="2897104"/>
                </a:lnTo>
                <a:lnTo>
                  <a:pt x="44183" y="2796510"/>
                </a:lnTo>
                <a:lnTo>
                  <a:pt x="36703" y="2595322"/>
                </a:lnTo>
                <a:lnTo>
                  <a:pt x="32815" y="2534966"/>
                </a:lnTo>
                <a:lnTo>
                  <a:pt x="29015" y="2454491"/>
                </a:lnTo>
                <a:lnTo>
                  <a:pt x="25329" y="2374016"/>
                </a:lnTo>
                <a:lnTo>
                  <a:pt x="21786" y="2313659"/>
                </a:lnTo>
                <a:lnTo>
                  <a:pt x="18411" y="2233184"/>
                </a:lnTo>
                <a:lnTo>
                  <a:pt x="15232" y="2152709"/>
                </a:lnTo>
                <a:lnTo>
                  <a:pt x="12277" y="2072234"/>
                </a:lnTo>
                <a:lnTo>
                  <a:pt x="9572" y="2011878"/>
                </a:lnTo>
                <a:lnTo>
                  <a:pt x="7145" y="1931402"/>
                </a:lnTo>
                <a:lnTo>
                  <a:pt x="5022" y="1850927"/>
                </a:lnTo>
                <a:lnTo>
                  <a:pt x="3231" y="1790571"/>
                </a:lnTo>
                <a:lnTo>
                  <a:pt x="1800" y="1710096"/>
                </a:lnTo>
                <a:lnTo>
                  <a:pt x="754" y="1629621"/>
                </a:lnTo>
                <a:lnTo>
                  <a:pt x="122" y="1569264"/>
                </a:lnTo>
                <a:lnTo>
                  <a:pt x="0" y="1468670"/>
                </a:lnTo>
                <a:lnTo>
                  <a:pt x="207" y="1408314"/>
                </a:lnTo>
                <a:lnTo>
                  <a:pt x="977" y="1347958"/>
                </a:lnTo>
                <a:lnTo>
                  <a:pt x="2270" y="1267483"/>
                </a:lnTo>
                <a:lnTo>
                  <a:pt x="4112" y="1187008"/>
                </a:lnTo>
                <a:lnTo>
                  <a:pt x="6531" y="1106532"/>
                </a:lnTo>
                <a:lnTo>
                  <a:pt x="7777" y="1066295"/>
                </a:lnTo>
                <a:lnTo>
                  <a:pt x="8657" y="1026057"/>
                </a:lnTo>
                <a:lnTo>
                  <a:pt x="9407" y="985820"/>
                </a:lnTo>
                <a:lnTo>
                  <a:pt x="10264" y="945582"/>
                </a:lnTo>
                <a:lnTo>
                  <a:pt x="11465" y="885226"/>
                </a:lnTo>
                <a:lnTo>
                  <a:pt x="13247" y="844988"/>
                </a:lnTo>
                <a:lnTo>
                  <a:pt x="15847" y="784632"/>
                </a:lnTo>
                <a:lnTo>
                  <a:pt x="19501" y="744394"/>
                </a:lnTo>
                <a:lnTo>
                  <a:pt x="24446" y="704157"/>
                </a:lnTo>
                <a:lnTo>
                  <a:pt x="30920" y="643800"/>
                </a:lnTo>
                <a:lnTo>
                  <a:pt x="39159" y="603563"/>
                </a:lnTo>
                <a:lnTo>
                  <a:pt x="49400" y="543207"/>
                </a:lnTo>
                <a:lnTo>
                  <a:pt x="61879" y="502969"/>
                </a:lnTo>
                <a:lnTo>
                  <a:pt x="76835" y="462731"/>
                </a:lnTo>
                <a:lnTo>
                  <a:pt x="94503" y="422494"/>
                </a:lnTo>
                <a:lnTo>
                  <a:pt x="115120" y="382256"/>
                </a:lnTo>
                <a:lnTo>
                  <a:pt x="138923" y="342019"/>
                </a:lnTo>
                <a:lnTo>
                  <a:pt x="166150" y="301781"/>
                </a:lnTo>
                <a:lnTo>
                  <a:pt x="197036" y="281662"/>
                </a:lnTo>
                <a:lnTo>
                  <a:pt x="231819" y="241425"/>
                </a:lnTo>
                <a:lnTo>
                  <a:pt x="250343" y="241425"/>
                </a:lnTo>
                <a:lnTo>
                  <a:pt x="260101" y="221306"/>
                </a:lnTo>
                <a:lnTo>
                  <a:pt x="9646815" y="221306"/>
                </a:lnTo>
                <a:lnTo>
                  <a:pt x="9656979" y="241425"/>
                </a:lnTo>
                <a:lnTo>
                  <a:pt x="9666476" y="261544"/>
                </a:lnTo>
                <a:lnTo>
                  <a:pt x="9675325" y="261544"/>
                </a:lnTo>
                <a:lnTo>
                  <a:pt x="9691162" y="301781"/>
                </a:lnTo>
                <a:lnTo>
                  <a:pt x="9704645" y="342019"/>
                </a:lnTo>
                <a:lnTo>
                  <a:pt x="9710553" y="362138"/>
                </a:lnTo>
                <a:lnTo>
                  <a:pt x="9715932" y="362138"/>
                </a:lnTo>
                <a:lnTo>
                  <a:pt x="9725179" y="402375"/>
                </a:lnTo>
                <a:lnTo>
                  <a:pt x="9732543" y="442613"/>
                </a:lnTo>
                <a:lnTo>
                  <a:pt x="9738181" y="482850"/>
                </a:lnTo>
                <a:lnTo>
                  <a:pt x="9740757" y="482850"/>
                </a:lnTo>
                <a:lnTo>
                  <a:pt x="9742805" y="502969"/>
                </a:lnTo>
                <a:lnTo>
                  <a:pt x="9744492" y="523088"/>
                </a:lnTo>
                <a:lnTo>
                  <a:pt x="9746227" y="523088"/>
                </a:lnTo>
                <a:lnTo>
                  <a:pt x="9755375" y="643800"/>
                </a:lnTo>
                <a:lnTo>
                  <a:pt x="9769233" y="824869"/>
                </a:lnTo>
                <a:lnTo>
                  <a:pt x="9773817" y="885226"/>
                </a:lnTo>
                <a:lnTo>
                  <a:pt x="9778352" y="945582"/>
                </a:lnTo>
                <a:lnTo>
                  <a:pt x="9782820" y="1005939"/>
                </a:lnTo>
                <a:lnTo>
                  <a:pt x="9787204" y="1046176"/>
                </a:lnTo>
                <a:lnTo>
                  <a:pt x="9791486" y="1106532"/>
                </a:lnTo>
                <a:lnTo>
                  <a:pt x="9795646" y="1166889"/>
                </a:lnTo>
                <a:lnTo>
                  <a:pt x="9799668" y="1227245"/>
                </a:lnTo>
                <a:lnTo>
                  <a:pt x="9803534" y="1287601"/>
                </a:lnTo>
                <a:lnTo>
                  <a:pt x="9807224" y="1347958"/>
                </a:lnTo>
                <a:lnTo>
                  <a:pt x="9810721" y="1408314"/>
                </a:lnTo>
                <a:lnTo>
                  <a:pt x="9814006" y="1468670"/>
                </a:lnTo>
                <a:lnTo>
                  <a:pt x="9817063" y="1529027"/>
                </a:lnTo>
                <a:lnTo>
                  <a:pt x="9819872" y="1589383"/>
                </a:lnTo>
                <a:lnTo>
                  <a:pt x="9822415" y="1649739"/>
                </a:lnTo>
                <a:lnTo>
                  <a:pt x="9824675" y="1689977"/>
                </a:lnTo>
                <a:lnTo>
                  <a:pt x="9827441" y="1790571"/>
                </a:lnTo>
                <a:lnTo>
                  <a:pt x="9831548" y="1971640"/>
                </a:lnTo>
                <a:lnTo>
                  <a:pt x="9832947" y="2072234"/>
                </a:lnTo>
                <a:lnTo>
                  <a:pt x="9833947" y="2152709"/>
                </a:lnTo>
                <a:lnTo>
                  <a:pt x="9834578" y="2253303"/>
                </a:lnTo>
                <a:lnTo>
                  <a:pt x="9834795" y="2313659"/>
                </a:lnTo>
                <a:lnTo>
                  <a:pt x="9834769" y="2454491"/>
                </a:lnTo>
                <a:lnTo>
                  <a:pt x="9834539" y="2514847"/>
                </a:lnTo>
                <a:lnTo>
                  <a:pt x="9833978" y="2615441"/>
                </a:lnTo>
                <a:lnTo>
                  <a:pt x="9832206" y="2796510"/>
                </a:lnTo>
                <a:lnTo>
                  <a:pt x="9831052" y="2897104"/>
                </a:lnTo>
                <a:lnTo>
                  <a:pt x="9829758" y="2977579"/>
                </a:lnTo>
                <a:lnTo>
                  <a:pt x="9828352" y="3078173"/>
                </a:lnTo>
                <a:lnTo>
                  <a:pt x="9826864" y="3158648"/>
                </a:lnTo>
                <a:lnTo>
                  <a:pt x="9820652" y="3520786"/>
                </a:lnTo>
                <a:lnTo>
                  <a:pt x="9818965" y="3581142"/>
                </a:lnTo>
                <a:lnTo>
                  <a:pt x="9815666" y="3621380"/>
                </a:lnTo>
                <a:lnTo>
                  <a:pt x="9810679" y="3661617"/>
                </a:lnTo>
                <a:lnTo>
                  <a:pt x="9803932" y="3701855"/>
                </a:lnTo>
                <a:lnTo>
                  <a:pt x="9795351" y="3742093"/>
                </a:lnTo>
                <a:lnTo>
                  <a:pt x="9784861" y="3782330"/>
                </a:lnTo>
                <a:lnTo>
                  <a:pt x="9772389" y="3822568"/>
                </a:lnTo>
                <a:lnTo>
                  <a:pt x="9757861" y="3862805"/>
                </a:lnTo>
                <a:lnTo>
                  <a:pt x="9741202" y="3903043"/>
                </a:lnTo>
                <a:lnTo>
                  <a:pt x="9722340" y="3943280"/>
                </a:lnTo>
                <a:lnTo>
                  <a:pt x="9701199" y="3963399"/>
                </a:lnTo>
                <a:lnTo>
                  <a:pt x="9677707" y="4003637"/>
                </a:lnTo>
                <a:lnTo>
                  <a:pt x="9651788" y="4043874"/>
                </a:lnTo>
                <a:lnTo>
                  <a:pt x="9623370" y="4063993"/>
                </a:lnTo>
                <a:lnTo>
                  <a:pt x="9592378" y="4084112"/>
                </a:lnTo>
                <a:lnTo>
                  <a:pt x="9558738" y="4124349"/>
                </a:lnTo>
                <a:lnTo>
                  <a:pt x="9522377" y="4144468"/>
                </a:lnTo>
                <a:lnTo>
                  <a:pt x="9483220" y="4164587"/>
                </a:lnTo>
                <a:lnTo>
                  <a:pt x="9441194" y="4184706"/>
                </a:lnTo>
                <a:lnTo>
                  <a:pt x="6099606" y="4184706"/>
                </a:lnTo>
                <a:lnTo>
                  <a:pt x="5970298" y="4204825"/>
                </a:lnTo>
                <a:close/>
              </a:path>
              <a:path w="9834880" h="4285615">
                <a:moveTo>
                  <a:pt x="9367059" y="4204825"/>
                </a:moveTo>
                <a:lnTo>
                  <a:pt x="8535100" y="4204825"/>
                </a:lnTo>
                <a:lnTo>
                  <a:pt x="8503118" y="4184706"/>
                </a:lnTo>
                <a:lnTo>
                  <a:pt x="9396225" y="4184706"/>
                </a:lnTo>
                <a:lnTo>
                  <a:pt x="9367059" y="4204825"/>
                </a:lnTo>
                <a:close/>
              </a:path>
              <a:path w="9834880" h="4285615">
                <a:moveTo>
                  <a:pt x="5194534" y="4224943"/>
                </a:moveTo>
                <a:lnTo>
                  <a:pt x="337094" y="4224943"/>
                </a:lnTo>
                <a:lnTo>
                  <a:pt x="314290" y="4204825"/>
                </a:lnTo>
                <a:lnTo>
                  <a:pt x="5323833" y="4204825"/>
                </a:lnTo>
                <a:lnTo>
                  <a:pt x="5194534" y="4224943"/>
                </a:lnTo>
                <a:close/>
              </a:path>
              <a:path w="9834880" h="4285615">
                <a:moveTo>
                  <a:pt x="9280604" y="4224943"/>
                </a:moveTo>
                <a:lnTo>
                  <a:pt x="8968246" y="4224943"/>
                </a:lnTo>
                <a:lnTo>
                  <a:pt x="8939533" y="4204825"/>
                </a:lnTo>
                <a:lnTo>
                  <a:pt x="9309271" y="4204825"/>
                </a:lnTo>
                <a:lnTo>
                  <a:pt x="9280604" y="4224943"/>
                </a:lnTo>
                <a:close/>
              </a:path>
              <a:path w="9834880" h="4285615">
                <a:moveTo>
                  <a:pt x="1379842" y="4245062"/>
                </a:moveTo>
                <a:lnTo>
                  <a:pt x="384536" y="4245062"/>
                </a:lnTo>
                <a:lnTo>
                  <a:pt x="360523" y="4224943"/>
                </a:lnTo>
                <a:lnTo>
                  <a:pt x="1421852" y="4224943"/>
                </a:lnTo>
                <a:lnTo>
                  <a:pt x="1379842" y="4245062"/>
                </a:lnTo>
                <a:close/>
              </a:path>
              <a:path w="9834880" h="4285615">
                <a:moveTo>
                  <a:pt x="4547844" y="4245062"/>
                </a:moveTo>
                <a:lnTo>
                  <a:pt x="3322108" y="4245062"/>
                </a:lnTo>
                <a:lnTo>
                  <a:pt x="3214626" y="4224943"/>
                </a:lnTo>
                <a:lnTo>
                  <a:pt x="4677218" y="4224943"/>
                </a:lnTo>
                <a:lnTo>
                  <a:pt x="4547844" y="4245062"/>
                </a:lnTo>
                <a:close/>
              </a:path>
              <a:path w="9834880" h="4285615">
                <a:moveTo>
                  <a:pt x="1077358" y="4265181"/>
                </a:moveTo>
                <a:lnTo>
                  <a:pt x="434163" y="4265181"/>
                </a:lnTo>
                <a:lnTo>
                  <a:pt x="409096" y="4245062"/>
                </a:lnTo>
                <a:lnTo>
                  <a:pt x="1113925" y="4245062"/>
                </a:lnTo>
                <a:lnTo>
                  <a:pt x="1077358" y="4265181"/>
                </a:lnTo>
                <a:close/>
              </a:path>
              <a:path w="9834880" h="4285615">
                <a:moveTo>
                  <a:pt x="930816" y="4285300"/>
                </a:moveTo>
                <a:lnTo>
                  <a:pt x="485661" y="4285300"/>
                </a:lnTo>
                <a:lnTo>
                  <a:pt x="459698" y="4265181"/>
                </a:lnTo>
                <a:lnTo>
                  <a:pt x="967474" y="4265181"/>
                </a:lnTo>
                <a:lnTo>
                  <a:pt x="930816" y="4285300"/>
                </a:lnTo>
                <a:close/>
              </a:path>
            </a:pathLst>
          </a:custGeom>
          <a:solidFill>
            <a:srgbClr val="FFFFFF"/>
          </a:solidFill>
        </p:spPr>
        <p:txBody>
          <a:bodyPr wrap="square" lIns="0" tIns="0" rIns="0" bIns="0" rtlCol="0"/>
          <a:lstStyle/>
          <a:p>
            <a:endParaRPr sz="1200"/>
          </a:p>
        </p:txBody>
      </p:sp>
      <p:sp>
        <p:nvSpPr>
          <p:cNvPr id="3" name="object 3"/>
          <p:cNvSpPr/>
          <p:nvPr/>
        </p:nvSpPr>
        <p:spPr>
          <a:xfrm>
            <a:off x="0" y="811505"/>
            <a:ext cx="12192000" cy="6046893"/>
          </a:xfrm>
          <a:custGeom>
            <a:avLst/>
            <a:gdLst/>
            <a:ahLst/>
            <a:cxnLst/>
            <a:rect l="l" t="t" r="r" b="b"/>
            <a:pathLst>
              <a:path w="18288000" h="9070340">
                <a:moveTo>
                  <a:pt x="18248824" y="105189"/>
                </a:moveTo>
                <a:lnTo>
                  <a:pt x="8378026" y="105189"/>
                </a:lnTo>
                <a:lnTo>
                  <a:pt x="8917585" y="102596"/>
                </a:lnTo>
                <a:lnTo>
                  <a:pt x="10986995" y="67278"/>
                </a:lnTo>
                <a:lnTo>
                  <a:pt x="14834573" y="0"/>
                </a:lnTo>
                <a:lnTo>
                  <a:pt x="15909758" y="7355"/>
                </a:lnTo>
                <a:lnTo>
                  <a:pt x="16447617" y="18719"/>
                </a:lnTo>
                <a:lnTo>
                  <a:pt x="16985719" y="36098"/>
                </a:lnTo>
                <a:lnTo>
                  <a:pt x="17524113" y="60163"/>
                </a:lnTo>
                <a:lnTo>
                  <a:pt x="18062847" y="91582"/>
                </a:lnTo>
                <a:lnTo>
                  <a:pt x="18248824" y="105189"/>
                </a:lnTo>
              </a:path>
              <a:path w="18288000" h="9070340">
                <a:moveTo>
                  <a:pt x="0" y="9069741"/>
                </a:moveTo>
                <a:lnTo>
                  <a:pt x="0" y="79417"/>
                </a:lnTo>
                <a:lnTo>
                  <a:pt x="146388" y="72045"/>
                </a:lnTo>
                <a:lnTo>
                  <a:pt x="299673" y="67278"/>
                </a:lnTo>
                <a:lnTo>
                  <a:pt x="452486" y="64937"/>
                </a:lnTo>
                <a:lnTo>
                  <a:pt x="604280" y="64504"/>
                </a:lnTo>
                <a:lnTo>
                  <a:pt x="902614" y="67278"/>
                </a:lnTo>
                <a:lnTo>
                  <a:pt x="1328763" y="72739"/>
                </a:lnTo>
                <a:lnTo>
                  <a:pt x="2265438" y="72826"/>
                </a:lnTo>
                <a:lnTo>
                  <a:pt x="18248824" y="105189"/>
                </a:lnTo>
                <a:lnTo>
                  <a:pt x="18288000" y="108055"/>
                </a:lnTo>
                <a:lnTo>
                  <a:pt x="18288000" y="9069741"/>
                </a:lnTo>
                <a:lnTo>
                  <a:pt x="0" y="9069741"/>
                </a:lnTo>
              </a:path>
              <a:path w="18288000" h="9070340">
                <a:moveTo>
                  <a:pt x="2265438" y="72826"/>
                </a:moveTo>
                <a:lnTo>
                  <a:pt x="1462927" y="72826"/>
                </a:lnTo>
                <a:lnTo>
                  <a:pt x="1809044" y="72434"/>
                </a:lnTo>
                <a:lnTo>
                  <a:pt x="2265438" y="72826"/>
                </a:lnTo>
              </a:path>
            </a:pathLst>
          </a:custGeom>
          <a:solidFill>
            <a:srgbClr val="FFFFFF"/>
          </a:solidFill>
        </p:spPr>
        <p:txBody>
          <a:bodyPr wrap="square" lIns="0" tIns="0" rIns="0" bIns="0" rtlCol="0"/>
          <a:lstStyle/>
          <a:p>
            <a:endParaRPr sz="1200"/>
          </a:p>
        </p:txBody>
      </p:sp>
      <p:sp>
        <p:nvSpPr>
          <p:cNvPr id="4" name="object 4"/>
          <p:cNvSpPr/>
          <p:nvPr/>
        </p:nvSpPr>
        <p:spPr>
          <a:xfrm>
            <a:off x="10863444" y="5139210"/>
            <a:ext cx="1328555" cy="1718790"/>
          </a:xfrm>
          <a:prstGeom prst="rect">
            <a:avLst/>
          </a:prstGeom>
          <a:blipFill>
            <a:blip r:embed="rId3" cstate="print"/>
            <a:stretch>
              <a:fillRect/>
            </a:stretch>
          </a:blipFill>
        </p:spPr>
        <p:txBody>
          <a:bodyPr wrap="square" lIns="0" tIns="0" rIns="0" bIns="0" rtlCol="0"/>
          <a:lstStyle/>
          <a:p>
            <a:endParaRPr sz="1200"/>
          </a:p>
        </p:txBody>
      </p:sp>
      <p:sp>
        <p:nvSpPr>
          <p:cNvPr id="5" name="object 5"/>
          <p:cNvSpPr/>
          <p:nvPr/>
        </p:nvSpPr>
        <p:spPr>
          <a:xfrm>
            <a:off x="10011051" y="0"/>
            <a:ext cx="2180948" cy="1879911"/>
          </a:xfrm>
          <a:prstGeom prst="rect">
            <a:avLst/>
          </a:prstGeom>
          <a:blipFill>
            <a:blip r:embed="rId4" cstate="print"/>
            <a:stretch>
              <a:fillRect/>
            </a:stretch>
          </a:blipFill>
        </p:spPr>
        <p:txBody>
          <a:bodyPr wrap="square" lIns="0" tIns="0" rIns="0" bIns="0" rtlCol="0"/>
          <a:lstStyle/>
          <a:p>
            <a:endParaRPr sz="1200"/>
          </a:p>
        </p:txBody>
      </p:sp>
      <p:sp>
        <p:nvSpPr>
          <p:cNvPr id="6" name="object 6"/>
          <p:cNvSpPr/>
          <p:nvPr/>
        </p:nvSpPr>
        <p:spPr>
          <a:xfrm>
            <a:off x="1" y="0"/>
            <a:ext cx="1612899" cy="1230292"/>
          </a:xfrm>
          <a:prstGeom prst="rect">
            <a:avLst/>
          </a:prstGeom>
          <a:blipFill>
            <a:blip r:embed="rId5" cstate="print"/>
            <a:stretch>
              <a:fillRect/>
            </a:stretch>
          </a:blipFill>
        </p:spPr>
        <p:txBody>
          <a:bodyPr wrap="square" lIns="0" tIns="0" rIns="0" bIns="0" rtlCol="0"/>
          <a:lstStyle/>
          <a:p>
            <a:endParaRPr sz="1200"/>
          </a:p>
        </p:txBody>
      </p:sp>
      <p:sp>
        <p:nvSpPr>
          <p:cNvPr id="7" name="object 7"/>
          <p:cNvSpPr/>
          <p:nvPr/>
        </p:nvSpPr>
        <p:spPr>
          <a:xfrm>
            <a:off x="0" y="5418913"/>
            <a:ext cx="1301749" cy="1439087"/>
          </a:xfrm>
          <a:prstGeom prst="rect">
            <a:avLst/>
          </a:prstGeom>
          <a:blipFill>
            <a:blip r:embed="rId6" cstate="print"/>
            <a:stretch>
              <a:fillRect/>
            </a:stretch>
          </a:blipFill>
        </p:spPr>
        <p:txBody>
          <a:bodyPr wrap="square" lIns="0" tIns="0" rIns="0" bIns="0" rtlCol="0"/>
          <a:lstStyle/>
          <a:p>
            <a:endParaRPr sz="1200"/>
          </a:p>
        </p:txBody>
      </p:sp>
      <p:sp>
        <p:nvSpPr>
          <p:cNvPr id="8" name="object 8"/>
          <p:cNvSpPr txBox="1"/>
          <p:nvPr/>
        </p:nvSpPr>
        <p:spPr>
          <a:xfrm>
            <a:off x="3377882" y="332961"/>
            <a:ext cx="5436447" cy="820738"/>
          </a:xfrm>
          <a:prstGeom prst="rect">
            <a:avLst/>
          </a:prstGeom>
        </p:spPr>
        <p:txBody>
          <a:bodyPr vert="horz" wrap="square" lIns="0" tIns="0" rIns="0" bIns="0" rtlCol="0">
            <a:spAutoFit/>
          </a:bodyPr>
          <a:lstStyle/>
          <a:p>
            <a:pPr marL="249779" marR="3387" indent="-241735">
              <a:lnSpc>
                <a:spcPts val="3207"/>
              </a:lnSpc>
            </a:pPr>
            <a:r>
              <a:rPr sz="2700" i="1" spc="-270" dirty="0">
                <a:solidFill>
                  <a:srgbClr val="0C4653"/>
                </a:solidFill>
                <a:latin typeface="Verdana"/>
                <a:cs typeface="Verdana"/>
              </a:rPr>
              <a:t>D</a:t>
            </a:r>
            <a:r>
              <a:rPr sz="2700" i="1" spc="-377" dirty="0">
                <a:solidFill>
                  <a:srgbClr val="0C4653"/>
                </a:solidFill>
                <a:latin typeface="Verdana"/>
                <a:cs typeface="Verdana"/>
              </a:rPr>
              <a:t>E</a:t>
            </a:r>
            <a:r>
              <a:rPr sz="2700" b="1" i="1" spc="-380" dirty="0">
                <a:solidFill>
                  <a:srgbClr val="0C4653"/>
                </a:solidFill>
                <a:latin typeface="Arial"/>
                <a:cs typeface="Arial"/>
              </a:rPr>
              <a:t>Ș</a:t>
            </a:r>
            <a:r>
              <a:rPr sz="2700" i="1" spc="-377" dirty="0">
                <a:solidFill>
                  <a:srgbClr val="0C4653"/>
                </a:solidFill>
                <a:latin typeface="Verdana"/>
                <a:cs typeface="Verdana"/>
              </a:rPr>
              <a:t>E</a:t>
            </a:r>
            <a:r>
              <a:rPr sz="2700" i="1" spc="17" dirty="0">
                <a:solidFill>
                  <a:srgbClr val="0C4653"/>
                </a:solidFill>
                <a:latin typeface="Verdana"/>
                <a:cs typeface="Verdana"/>
              </a:rPr>
              <a:t>U</a:t>
            </a:r>
            <a:r>
              <a:rPr sz="2700" i="1" spc="-339" dirty="0">
                <a:solidFill>
                  <a:srgbClr val="0C4653"/>
                </a:solidFill>
                <a:latin typeface="Verdana"/>
                <a:cs typeface="Verdana"/>
              </a:rPr>
              <a:t>R</a:t>
            </a:r>
            <a:r>
              <a:rPr sz="2700" i="1" spc="147" dirty="0">
                <a:solidFill>
                  <a:srgbClr val="0C4653"/>
                </a:solidFill>
                <a:latin typeface="Verdana"/>
                <a:cs typeface="Verdana"/>
              </a:rPr>
              <a:t>IL</a:t>
            </a:r>
            <a:r>
              <a:rPr sz="2700" i="1" spc="-377" dirty="0">
                <a:solidFill>
                  <a:srgbClr val="0C4653"/>
                </a:solidFill>
                <a:latin typeface="Verdana"/>
                <a:cs typeface="Verdana"/>
              </a:rPr>
              <a:t>E</a:t>
            </a:r>
            <a:r>
              <a:rPr sz="2700" i="1" spc="-277" dirty="0">
                <a:solidFill>
                  <a:srgbClr val="0C4653"/>
                </a:solidFill>
                <a:latin typeface="Verdana"/>
                <a:cs typeface="Verdana"/>
              </a:rPr>
              <a:t> </a:t>
            </a:r>
            <a:r>
              <a:rPr sz="2700" i="1" spc="-270" dirty="0">
                <a:solidFill>
                  <a:srgbClr val="0C4653"/>
                </a:solidFill>
                <a:latin typeface="Verdana"/>
                <a:cs typeface="Verdana"/>
              </a:rPr>
              <a:t>D</a:t>
            </a:r>
            <a:r>
              <a:rPr sz="2700" i="1" spc="-377" dirty="0">
                <a:solidFill>
                  <a:srgbClr val="0C4653"/>
                </a:solidFill>
                <a:latin typeface="Verdana"/>
                <a:cs typeface="Verdana"/>
              </a:rPr>
              <a:t>E</a:t>
            </a:r>
            <a:r>
              <a:rPr sz="2700" i="1" spc="-277" dirty="0">
                <a:solidFill>
                  <a:srgbClr val="0C4653"/>
                </a:solidFill>
                <a:latin typeface="Verdana"/>
                <a:cs typeface="Verdana"/>
              </a:rPr>
              <a:t> </a:t>
            </a:r>
            <a:r>
              <a:rPr sz="2700" i="1" spc="-47" dirty="0">
                <a:solidFill>
                  <a:srgbClr val="0C4653"/>
                </a:solidFill>
                <a:latin typeface="Verdana"/>
                <a:cs typeface="Verdana"/>
              </a:rPr>
              <a:t>F</a:t>
            </a:r>
            <a:r>
              <a:rPr sz="2700" i="1" spc="-339" dirty="0">
                <a:solidFill>
                  <a:srgbClr val="0C4653"/>
                </a:solidFill>
                <a:latin typeface="Verdana"/>
                <a:cs typeface="Verdana"/>
              </a:rPr>
              <a:t>R</a:t>
            </a:r>
            <a:r>
              <a:rPr sz="2700" i="1" spc="17" dirty="0">
                <a:solidFill>
                  <a:srgbClr val="0C4653"/>
                </a:solidFill>
                <a:latin typeface="Verdana"/>
                <a:cs typeface="Verdana"/>
              </a:rPr>
              <a:t>U</a:t>
            </a:r>
            <a:r>
              <a:rPr sz="2700" i="1" spc="-40" dirty="0">
                <a:solidFill>
                  <a:srgbClr val="0C4653"/>
                </a:solidFill>
                <a:latin typeface="Verdana"/>
                <a:cs typeface="Verdana"/>
              </a:rPr>
              <a:t>C</a:t>
            </a:r>
            <a:r>
              <a:rPr sz="2700" i="1" spc="80" dirty="0">
                <a:solidFill>
                  <a:srgbClr val="0C4653"/>
                </a:solidFill>
                <a:latin typeface="Verdana"/>
                <a:cs typeface="Verdana"/>
              </a:rPr>
              <a:t>T</a:t>
            </a:r>
            <a:r>
              <a:rPr sz="2700" i="1" spc="-377" dirty="0">
                <a:solidFill>
                  <a:srgbClr val="0C4653"/>
                </a:solidFill>
                <a:latin typeface="Verdana"/>
                <a:cs typeface="Verdana"/>
              </a:rPr>
              <a:t>E</a:t>
            </a:r>
            <a:r>
              <a:rPr sz="2700" i="1" spc="-277" dirty="0">
                <a:solidFill>
                  <a:srgbClr val="0C4653"/>
                </a:solidFill>
                <a:latin typeface="Verdana"/>
                <a:cs typeface="Verdana"/>
              </a:rPr>
              <a:t> </a:t>
            </a:r>
            <a:r>
              <a:rPr sz="2700" i="1" spc="-270" dirty="0">
                <a:solidFill>
                  <a:srgbClr val="0C4653"/>
                </a:solidFill>
                <a:latin typeface="Verdana"/>
                <a:cs typeface="Verdana"/>
              </a:rPr>
              <a:t>D</a:t>
            </a:r>
            <a:r>
              <a:rPr sz="2700" i="1" spc="-377" dirty="0">
                <a:solidFill>
                  <a:srgbClr val="0C4653"/>
                </a:solidFill>
                <a:latin typeface="Verdana"/>
                <a:cs typeface="Verdana"/>
              </a:rPr>
              <a:t>E</a:t>
            </a:r>
            <a:r>
              <a:rPr sz="2700" i="1" spc="-277" dirty="0">
                <a:solidFill>
                  <a:srgbClr val="0C4653"/>
                </a:solidFill>
                <a:latin typeface="Verdana"/>
                <a:cs typeface="Verdana"/>
              </a:rPr>
              <a:t> </a:t>
            </a:r>
            <a:r>
              <a:rPr sz="2700" i="1" spc="-320" dirty="0">
                <a:solidFill>
                  <a:srgbClr val="0C4653"/>
                </a:solidFill>
                <a:latin typeface="Verdana"/>
                <a:cs typeface="Verdana"/>
              </a:rPr>
              <a:t>M</a:t>
            </a:r>
            <a:r>
              <a:rPr sz="2700" i="1" spc="-76" dirty="0">
                <a:solidFill>
                  <a:srgbClr val="0C4653"/>
                </a:solidFill>
                <a:latin typeface="Verdana"/>
                <a:cs typeface="Verdana"/>
              </a:rPr>
              <a:t>A</a:t>
            </a:r>
            <a:r>
              <a:rPr sz="2700" i="1" spc="-339" dirty="0">
                <a:solidFill>
                  <a:srgbClr val="0C4653"/>
                </a:solidFill>
                <a:latin typeface="Verdana"/>
                <a:cs typeface="Verdana"/>
              </a:rPr>
              <a:t>R</a:t>
            </a:r>
            <a:r>
              <a:rPr sz="2700" i="1" spc="-377" dirty="0">
                <a:solidFill>
                  <a:srgbClr val="0C4653"/>
                </a:solidFill>
                <a:latin typeface="Verdana"/>
                <a:cs typeface="Verdana"/>
              </a:rPr>
              <a:t>E</a:t>
            </a:r>
            <a:r>
              <a:rPr sz="2700" i="1" spc="-277" dirty="0">
                <a:solidFill>
                  <a:srgbClr val="0C4653"/>
                </a:solidFill>
                <a:latin typeface="Verdana"/>
                <a:cs typeface="Verdana"/>
              </a:rPr>
              <a:t> </a:t>
            </a:r>
            <a:r>
              <a:rPr sz="2700" b="1" i="1" spc="-380" dirty="0">
                <a:solidFill>
                  <a:srgbClr val="0C4653"/>
                </a:solidFill>
                <a:latin typeface="Arial"/>
                <a:cs typeface="Arial"/>
              </a:rPr>
              <a:t>Ș</a:t>
            </a:r>
            <a:r>
              <a:rPr sz="2700" i="1" spc="133" dirty="0">
                <a:solidFill>
                  <a:srgbClr val="0C4653"/>
                </a:solidFill>
                <a:latin typeface="Verdana"/>
                <a:cs typeface="Verdana"/>
              </a:rPr>
              <a:t>I </a:t>
            </a:r>
            <a:r>
              <a:rPr sz="2700" i="1" spc="17" dirty="0">
                <a:solidFill>
                  <a:srgbClr val="0C4653"/>
                </a:solidFill>
                <a:latin typeface="Verdana"/>
                <a:cs typeface="Verdana"/>
              </a:rPr>
              <a:t>U</a:t>
            </a:r>
            <a:r>
              <a:rPr sz="2700" i="1" spc="80" dirty="0">
                <a:solidFill>
                  <a:srgbClr val="0C4653"/>
                </a:solidFill>
                <a:latin typeface="Verdana"/>
                <a:cs typeface="Verdana"/>
              </a:rPr>
              <a:t>T</a:t>
            </a:r>
            <a:r>
              <a:rPr sz="2700" i="1" spc="147" dirty="0">
                <a:solidFill>
                  <a:srgbClr val="0C4653"/>
                </a:solidFill>
                <a:latin typeface="Verdana"/>
                <a:cs typeface="Verdana"/>
              </a:rPr>
              <a:t>I</a:t>
            </a:r>
            <a:r>
              <a:rPr sz="2700" i="1" dirty="0">
                <a:solidFill>
                  <a:srgbClr val="0C4653"/>
                </a:solidFill>
                <a:latin typeface="Verdana"/>
                <a:cs typeface="Verdana"/>
              </a:rPr>
              <a:t>L</a:t>
            </a:r>
            <a:r>
              <a:rPr sz="2700" i="1" spc="147" dirty="0">
                <a:solidFill>
                  <a:srgbClr val="0C4653"/>
                </a:solidFill>
                <a:latin typeface="Verdana"/>
                <a:cs typeface="Verdana"/>
              </a:rPr>
              <a:t>I</a:t>
            </a:r>
            <a:r>
              <a:rPr sz="2700" i="1" spc="-150" dirty="0">
                <a:solidFill>
                  <a:srgbClr val="0C4653"/>
                </a:solidFill>
                <a:latin typeface="Verdana"/>
                <a:cs typeface="Verdana"/>
              </a:rPr>
              <a:t>Z</a:t>
            </a:r>
            <a:r>
              <a:rPr sz="2700" i="1" spc="-76" dirty="0">
                <a:solidFill>
                  <a:srgbClr val="0C4653"/>
                </a:solidFill>
                <a:latin typeface="Verdana"/>
                <a:cs typeface="Verdana"/>
              </a:rPr>
              <a:t>A</a:t>
            </a:r>
            <a:r>
              <a:rPr sz="2700" i="1" spc="-339" dirty="0">
                <a:solidFill>
                  <a:srgbClr val="0C4653"/>
                </a:solidFill>
                <a:latin typeface="Verdana"/>
                <a:cs typeface="Verdana"/>
              </a:rPr>
              <a:t>R</a:t>
            </a:r>
            <a:r>
              <a:rPr sz="2700" i="1" spc="-377" dirty="0">
                <a:solidFill>
                  <a:srgbClr val="0C4653"/>
                </a:solidFill>
                <a:latin typeface="Verdana"/>
                <a:cs typeface="Verdana"/>
              </a:rPr>
              <a:t>E</a:t>
            </a:r>
            <a:r>
              <a:rPr sz="2700" i="1" spc="-76" dirty="0">
                <a:solidFill>
                  <a:srgbClr val="0C4653"/>
                </a:solidFill>
                <a:latin typeface="Verdana"/>
                <a:cs typeface="Verdana"/>
              </a:rPr>
              <a:t>A</a:t>
            </a:r>
            <a:r>
              <a:rPr sz="2700" i="1" spc="-277" dirty="0">
                <a:solidFill>
                  <a:srgbClr val="0C4653"/>
                </a:solidFill>
                <a:latin typeface="Verdana"/>
                <a:cs typeface="Verdana"/>
              </a:rPr>
              <a:t> </a:t>
            </a:r>
            <a:r>
              <a:rPr sz="2700" i="1" spc="-187" dirty="0">
                <a:solidFill>
                  <a:srgbClr val="0C4653"/>
                </a:solidFill>
                <a:latin typeface="Verdana"/>
                <a:cs typeface="Verdana"/>
              </a:rPr>
              <a:t>S</a:t>
            </a:r>
            <a:r>
              <a:rPr sz="2700" i="1" spc="17" dirty="0">
                <a:solidFill>
                  <a:srgbClr val="0C4653"/>
                </a:solidFill>
                <a:latin typeface="Verdana"/>
                <a:cs typeface="Verdana"/>
              </a:rPr>
              <a:t>U</a:t>
            </a:r>
            <a:r>
              <a:rPr sz="2700" i="1" spc="-263" dirty="0">
                <a:solidFill>
                  <a:srgbClr val="0C4653"/>
                </a:solidFill>
                <a:latin typeface="Verdana"/>
                <a:cs typeface="Verdana"/>
              </a:rPr>
              <a:t>BP</a:t>
            </a:r>
            <a:r>
              <a:rPr sz="2700" i="1" spc="-339" dirty="0">
                <a:solidFill>
                  <a:srgbClr val="0C4653"/>
                </a:solidFill>
                <a:latin typeface="Verdana"/>
                <a:cs typeface="Verdana"/>
              </a:rPr>
              <a:t>R</a:t>
            </a:r>
            <a:r>
              <a:rPr sz="2700" i="1" spc="-87" dirty="0">
                <a:solidFill>
                  <a:srgbClr val="0C4653"/>
                </a:solidFill>
                <a:latin typeface="Verdana"/>
                <a:cs typeface="Verdana"/>
              </a:rPr>
              <a:t>O</a:t>
            </a:r>
            <a:r>
              <a:rPr sz="2700" i="1" spc="-270" dirty="0">
                <a:solidFill>
                  <a:srgbClr val="0C4653"/>
                </a:solidFill>
                <a:latin typeface="Verdana"/>
                <a:cs typeface="Verdana"/>
              </a:rPr>
              <a:t>D</a:t>
            </a:r>
            <a:r>
              <a:rPr sz="2700" i="1" spc="17" dirty="0">
                <a:solidFill>
                  <a:srgbClr val="0C4653"/>
                </a:solidFill>
                <a:latin typeface="Verdana"/>
                <a:cs typeface="Verdana"/>
              </a:rPr>
              <a:t>U</a:t>
            </a:r>
            <a:r>
              <a:rPr sz="2700" i="1" spc="-187" dirty="0">
                <a:solidFill>
                  <a:srgbClr val="0C4653"/>
                </a:solidFill>
                <a:latin typeface="Verdana"/>
                <a:cs typeface="Verdana"/>
              </a:rPr>
              <a:t>S</a:t>
            </a:r>
            <a:r>
              <a:rPr sz="2700" i="1" spc="-377" dirty="0">
                <a:solidFill>
                  <a:srgbClr val="0C4653"/>
                </a:solidFill>
                <a:latin typeface="Verdana"/>
                <a:cs typeface="Verdana"/>
              </a:rPr>
              <a:t>E</a:t>
            </a:r>
            <a:r>
              <a:rPr sz="2700" i="1" dirty="0">
                <a:solidFill>
                  <a:srgbClr val="0C4653"/>
                </a:solidFill>
                <a:latin typeface="Verdana"/>
                <a:cs typeface="Verdana"/>
              </a:rPr>
              <a:t>L</a:t>
            </a:r>
            <a:r>
              <a:rPr sz="2700" i="1" spc="-87" dirty="0">
                <a:solidFill>
                  <a:srgbClr val="0C4653"/>
                </a:solidFill>
                <a:latin typeface="Verdana"/>
                <a:cs typeface="Verdana"/>
              </a:rPr>
              <a:t>O</a:t>
            </a:r>
            <a:r>
              <a:rPr sz="2700" i="1" spc="-339" dirty="0">
                <a:solidFill>
                  <a:srgbClr val="0C4653"/>
                </a:solidFill>
                <a:latin typeface="Verdana"/>
                <a:cs typeface="Verdana"/>
              </a:rPr>
              <a:t>R</a:t>
            </a:r>
            <a:endParaRPr sz="2700">
              <a:latin typeface="Verdana"/>
              <a:cs typeface="Verdana"/>
            </a:endParaRPr>
          </a:p>
        </p:txBody>
      </p:sp>
      <p:sp>
        <p:nvSpPr>
          <p:cNvPr id="9" name="object 9"/>
          <p:cNvSpPr txBox="1"/>
          <p:nvPr/>
        </p:nvSpPr>
        <p:spPr>
          <a:xfrm>
            <a:off x="1330748" y="1773660"/>
            <a:ext cx="9503410" cy="4141134"/>
          </a:xfrm>
          <a:prstGeom prst="rect">
            <a:avLst/>
          </a:prstGeom>
        </p:spPr>
        <p:txBody>
          <a:bodyPr vert="horz" wrap="square" lIns="0" tIns="0" rIns="0" bIns="0" rtlCol="0">
            <a:spAutoFit/>
          </a:bodyPr>
          <a:lstStyle/>
          <a:p>
            <a:pPr marL="8467" marR="3387" indent="48262" algn="ctr">
              <a:lnSpc>
                <a:spcPct val="115199"/>
              </a:lnSpc>
            </a:pPr>
            <a:r>
              <a:rPr spc="-50"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53" dirty="0">
                <a:solidFill>
                  <a:srgbClr val="0C4653"/>
                </a:solidFill>
                <a:latin typeface="Arial Narrow"/>
                <a:cs typeface="Arial Narrow"/>
              </a:rPr>
              <a:t>S</a:t>
            </a:r>
            <a:r>
              <a:rPr spc="-143" dirty="0">
                <a:solidFill>
                  <a:srgbClr val="0C4653"/>
                </a:solidFill>
                <a:latin typeface="Arial Narrow"/>
                <a:cs typeface="Arial Narrow"/>
              </a:rPr>
              <a:t>E</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S</a:t>
            </a:r>
            <a:r>
              <a:rPr spc="-143" dirty="0">
                <a:solidFill>
                  <a:srgbClr val="0C4653"/>
                </a:solidFill>
                <a:latin typeface="Arial Narrow"/>
                <a:cs typeface="Arial Narrow"/>
              </a:rPr>
              <a:t>E</a:t>
            </a:r>
            <a:r>
              <a:rPr spc="-187" dirty="0">
                <a:solidFill>
                  <a:srgbClr val="0C4653"/>
                </a:solidFill>
                <a:latin typeface="Arial Narrow"/>
                <a:cs typeface="Arial Narrow"/>
              </a:rPr>
              <a:t>C</a:t>
            </a:r>
            <a:r>
              <a:rPr spc="-37" dirty="0">
                <a:solidFill>
                  <a:srgbClr val="0C4653"/>
                </a:solidFill>
                <a:latin typeface="Arial Narrow"/>
                <a:cs typeface="Arial Narrow"/>
              </a:rPr>
              <a:t>U</a:t>
            </a:r>
            <a:r>
              <a:rPr spc="-47" dirty="0">
                <a:solidFill>
                  <a:srgbClr val="0C4653"/>
                </a:solidFill>
                <a:latin typeface="Arial Narrow"/>
                <a:cs typeface="Arial Narrow"/>
              </a:rPr>
              <a:t>ND</a:t>
            </a:r>
            <a:r>
              <a:rPr spc="-63" dirty="0">
                <a:solidFill>
                  <a:srgbClr val="0C4653"/>
                </a:solidFill>
                <a:latin typeface="Arial Narrow"/>
                <a:cs typeface="Arial Narrow"/>
              </a:rPr>
              <a:t>A</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47" dirty="0">
                <a:solidFill>
                  <a:srgbClr val="0C4653"/>
                </a:solidFill>
                <a:latin typeface="Arial Narrow"/>
                <a:cs typeface="Arial Narrow"/>
              </a:rPr>
              <a:t>D</a:t>
            </a:r>
            <a:r>
              <a:rPr spc="-143" dirty="0">
                <a:solidFill>
                  <a:srgbClr val="0C4653"/>
                </a:solidFill>
                <a:latin typeface="Arial Narrow"/>
                <a:cs typeface="Arial Narrow"/>
              </a:rPr>
              <a:t>E</a:t>
            </a:r>
            <a:r>
              <a:rPr spc="-153" dirty="0">
                <a:solidFill>
                  <a:srgbClr val="0C4653"/>
                </a:solidFill>
                <a:latin typeface="Arial Narrow"/>
                <a:cs typeface="Arial Narrow"/>
              </a:rPr>
              <a:t>Ș</a:t>
            </a:r>
            <a:r>
              <a:rPr spc="-143" dirty="0">
                <a:solidFill>
                  <a:srgbClr val="0C4653"/>
                </a:solidFill>
                <a:latin typeface="Arial Narrow"/>
                <a:cs typeface="Arial Narrow"/>
              </a:rPr>
              <a:t>E</a:t>
            </a:r>
            <a:r>
              <a:rPr spc="-37" dirty="0">
                <a:solidFill>
                  <a:srgbClr val="0C4653"/>
                </a:solidFill>
                <a:latin typeface="Arial Narrow"/>
                <a:cs typeface="Arial Narrow"/>
              </a:rPr>
              <a:t>U</a:t>
            </a:r>
            <a:r>
              <a:rPr spc="-90" dirty="0">
                <a:solidFill>
                  <a:srgbClr val="0C4653"/>
                </a:solidFill>
                <a:latin typeface="Arial Narrow"/>
                <a:cs typeface="Arial Narrow"/>
              </a:rPr>
              <a:t>R</a:t>
            </a:r>
            <a:r>
              <a:rPr spc="3" dirty="0">
                <a:solidFill>
                  <a:srgbClr val="0C4653"/>
                </a:solidFill>
                <a:latin typeface="Arial Narrow"/>
                <a:cs typeface="Arial Narrow"/>
              </a:rPr>
              <a:t>I</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143" dirty="0">
                <a:solidFill>
                  <a:srgbClr val="0C4653"/>
                </a:solidFill>
                <a:latin typeface="Arial Narrow"/>
                <a:cs typeface="Arial Narrow"/>
              </a:rPr>
              <a:t>E</a:t>
            </a:r>
            <a:r>
              <a:rPr spc="-37" dirty="0">
                <a:solidFill>
                  <a:srgbClr val="0C4653"/>
                </a:solidFill>
                <a:latin typeface="Arial Narrow"/>
                <a:cs typeface="Arial Narrow"/>
              </a:rPr>
              <a:t>LU</a:t>
            </a:r>
            <a:r>
              <a:rPr spc="-187" dirty="0">
                <a:solidFill>
                  <a:srgbClr val="0C4653"/>
                </a:solidFill>
                <a:latin typeface="Arial Narrow"/>
                <a:cs typeface="Arial Narrow"/>
              </a:rPr>
              <a:t>C</a:t>
            </a:r>
            <a:r>
              <a:rPr spc="-90" dirty="0">
                <a:solidFill>
                  <a:srgbClr val="0C4653"/>
                </a:solidFill>
                <a:latin typeface="Arial Narrow"/>
                <a:cs typeface="Arial Narrow"/>
              </a:rPr>
              <a:t>R</a:t>
            </a:r>
            <a:r>
              <a:rPr spc="-63" dirty="0">
                <a:solidFill>
                  <a:srgbClr val="0C4653"/>
                </a:solidFill>
                <a:latin typeface="Arial Narrow"/>
                <a:cs typeface="Arial Narrow"/>
              </a:rPr>
              <a:t>Ă</a:t>
            </a:r>
            <a:r>
              <a:rPr spc="-90" dirty="0">
                <a:solidFill>
                  <a:srgbClr val="0C4653"/>
                </a:solidFill>
                <a:latin typeface="Arial Narrow"/>
                <a:cs typeface="Arial Narrow"/>
              </a:rPr>
              <a:t>R</a:t>
            </a:r>
            <a:r>
              <a:rPr spc="3" dirty="0">
                <a:solidFill>
                  <a:srgbClr val="0C4653"/>
                </a:solidFill>
                <a:latin typeface="Arial Narrow"/>
                <a:cs typeface="Arial Narrow"/>
              </a:rPr>
              <a:t>II</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3" dirty="0">
                <a:solidFill>
                  <a:srgbClr val="0C4653"/>
                </a:solidFill>
                <a:latin typeface="Arial Narrow"/>
                <a:cs typeface="Arial Narrow"/>
              </a:rPr>
              <a:t>E</a:t>
            </a:r>
            <a:r>
              <a:rPr spc="-37" dirty="0">
                <a:solidFill>
                  <a:srgbClr val="0C4653"/>
                </a:solidFill>
                <a:latin typeface="Arial Narrow"/>
                <a:cs typeface="Arial Narrow"/>
              </a:rPr>
              <a:t>LU</a:t>
            </a:r>
            <a:r>
              <a:rPr spc="3" dirty="0">
                <a:solidFill>
                  <a:srgbClr val="0C4653"/>
                </a:solidFill>
                <a:latin typeface="Arial Narrow"/>
                <a:cs typeface="Arial Narrow"/>
              </a:rPr>
              <a:t>I</a:t>
            </a:r>
            <a:r>
              <a:rPr spc="83" dirty="0">
                <a:solidFill>
                  <a:srgbClr val="0C4653"/>
                </a:solidFill>
                <a:latin typeface="Arial Narrow"/>
                <a:cs typeface="Arial Narrow"/>
              </a:rPr>
              <a:t>=</a:t>
            </a:r>
            <a:r>
              <a:rPr spc="-30" dirty="0">
                <a:solidFill>
                  <a:srgbClr val="0C4653"/>
                </a:solidFill>
                <a:latin typeface="Arial Narrow"/>
                <a:cs typeface="Arial Narrow"/>
              </a:rPr>
              <a:t> </a:t>
            </a:r>
            <a:r>
              <a:rPr spc="-53" dirty="0">
                <a:solidFill>
                  <a:srgbClr val="0C4653"/>
                </a:solidFill>
                <a:latin typeface="Arial Narrow"/>
                <a:cs typeface="Arial Narrow"/>
              </a:rPr>
              <a:t>P</a:t>
            </a:r>
            <a:r>
              <a:rPr spc="3" dirty="0">
                <a:solidFill>
                  <a:srgbClr val="0C4653"/>
                </a:solidFill>
                <a:latin typeface="Arial Narrow"/>
                <a:cs typeface="Arial Narrow"/>
              </a:rPr>
              <a:t>I</a:t>
            </a:r>
            <a:r>
              <a:rPr spc="-143" dirty="0">
                <a:solidFill>
                  <a:srgbClr val="0C4653"/>
                </a:solidFill>
                <a:latin typeface="Arial Narrow"/>
                <a:cs typeface="Arial Narrow"/>
              </a:rPr>
              <a:t>E</a:t>
            </a:r>
            <a:r>
              <a:rPr spc="3" dirty="0">
                <a:solidFill>
                  <a:srgbClr val="0C4653"/>
                </a:solidFill>
                <a:latin typeface="Arial Narrow"/>
                <a:cs typeface="Arial Narrow"/>
              </a:rPr>
              <a:t>I</a:t>
            </a:r>
            <a:r>
              <a:rPr spc="-133" dirty="0">
                <a:solidFill>
                  <a:srgbClr val="0C4653"/>
                </a:solidFill>
                <a:latin typeface="Arial Narrow"/>
                <a:cs typeface="Arial Narrow"/>
              </a:rPr>
              <a:t>,</a:t>
            </a:r>
            <a:r>
              <a:rPr spc="-30" dirty="0">
                <a:solidFill>
                  <a:srgbClr val="0C4653"/>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53" dirty="0">
                <a:solidFill>
                  <a:srgbClr val="0C4653"/>
                </a:solidFill>
                <a:latin typeface="Arial Narrow"/>
                <a:cs typeface="Arial Narrow"/>
              </a:rPr>
              <a:t>P</a:t>
            </a:r>
            <a:r>
              <a:rPr spc="-143" dirty="0">
                <a:solidFill>
                  <a:srgbClr val="0C4653"/>
                </a:solidFill>
                <a:latin typeface="Arial Narrow"/>
                <a:cs typeface="Arial Narrow"/>
              </a:rPr>
              <a:t>E</a:t>
            </a:r>
            <a:r>
              <a:rPr spc="-113" dirty="0">
                <a:solidFill>
                  <a:srgbClr val="0C4653"/>
                </a:solidFill>
                <a:latin typeface="Arial Narrow"/>
                <a:cs typeface="Arial Narrow"/>
              </a:rPr>
              <a:t>T</a:t>
            </a:r>
            <a:r>
              <a:rPr spc="-143" dirty="0">
                <a:solidFill>
                  <a:srgbClr val="0C4653"/>
                </a:solidFill>
                <a:latin typeface="Arial Narrow"/>
                <a:cs typeface="Arial Narrow"/>
              </a:rPr>
              <a:t>E</a:t>
            </a:r>
            <a:r>
              <a:rPr spc="-133" dirty="0">
                <a:solidFill>
                  <a:srgbClr val="0C4653"/>
                </a:solidFill>
                <a:latin typeface="Arial Narrow"/>
                <a:cs typeface="Arial Narrow"/>
              </a:rPr>
              <a:t>,</a:t>
            </a:r>
            <a:r>
              <a:rPr spc="-30" dirty="0">
                <a:solidFill>
                  <a:srgbClr val="0C4653"/>
                </a:solidFill>
                <a:latin typeface="Arial Narrow"/>
                <a:cs typeface="Arial Narrow"/>
              </a:rPr>
              <a:t> </a:t>
            </a:r>
            <a:r>
              <a:rPr spc="3" dirty="0">
                <a:solidFill>
                  <a:srgbClr val="0C4653"/>
                </a:solidFill>
                <a:latin typeface="Arial Narrow"/>
                <a:cs typeface="Arial Narrow"/>
              </a:rPr>
              <a:t>I</a:t>
            </a:r>
            <a:r>
              <a:rPr spc="-47" dirty="0">
                <a:solidFill>
                  <a:srgbClr val="0C4653"/>
                </a:solidFill>
                <a:latin typeface="Arial Narrow"/>
                <a:cs typeface="Arial Narrow"/>
              </a:rPr>
              <a:t>N</a:t>
            </a:r>
            <a:r>
              <a:rPr spc="-113" dirty="0">
                <a:solidFill>
                  <a:srgbClr val="0C4653"/>
                </a:solidFill>
                <a:latin typeface="Arial Narrow"/>
                <a:cs typeface="Arial Narrow"/>
              </a:rPr>
              <a:t>T</a:t>
            </a:r>
            <a:r>
              <a:rPr spc="-143" dirty="0">
                <a:solidFill>
                  <a:srgbClr val="0C4653"/>
                </a:solidFill>
                <a:latin typeface="Arial Narrow"/>
                <a:cs typeface="Arial Narrow"/>
              </a:rPr>
              <a:t>E</a:t>
            </a:r>
            <a:r>
              <a:rPr spc="-153" dirty="0">
                <a:solidFill>
                  <a:srgbClr val="0C4653"/>
                </a:solidFill>
                <a:latin typeface="Arial Narrow"/>
                <a:cs typeface="Arial Narrow"/>
              </a:rPr>
              <a:t>S</a:t>
            </a:r>
            <a:r>
              <a:rPr spc="-113" dirty="0">
                <a:solidFill>
                  <a:srgbClr val="0C4653"/>
                </a:solidFill>
                <a:latin typeface="Arial Narrow"/>
                <a:cs typeface="Arial Narrow"/>
              </a:rPr>
              <a:t>T</a:t>
            </a:r>
            <a:r>
              <a:rPr spc="3" dirty="0">
                <a:solidFill>
                  <a:srgbClr val="0C4653"/>
                </a:solidFill>
                <a:latin typeface="Arial Narrow"/>
                <a:cs typeface="Arial Narrow"/>
              </a:rPr>
              <a:t>I</a:t>
            </a:r>
            <a:r>
              <a:rPr spc="-47" dirty="0">
                <a:solidFill>
                  <a:srgbClr val="0C4653"/>
                </a:solidFill>
                <a:latin typeface="Arial Narrow"/>
                <a:cs typeface="Arial Narrow"/>
              </a:rPr>
              <a:t>N</a:t>
            </a:r>
            <a:r>
              <a:rPr spc="-143" dirty="0">
                <a:solidFill>
                  <a:srgbClr val="0C4653"/>
                </a:solidFill>
                <a:latin typeface="Arial Narrow"/>
                <a:cs typeface="Arial Narrow"/>
              </a:rPr>
              <a:t>E</a:t>
            </a:r>
            <a:r>
              <a:rPr spc="-133" dirty="0">
                <a:solidFill>
                  <a:srgbClr val="0C4653"/>
                </a:solidFill>
                <a:latin typeface="Arial Narrow"/>
                <a:cs typeface="Arial Narrow"/>
              </a:rPr>
              <a:t>,</a:t>
            </a:r>
            <a:r>
              <a:rPr spc="-30" dirty="0">
                <a:solidFill>
                  <a:srgbClr val="0C4653"/>
                </a:solidFill>
                <a:latin typeface="Arial Narrow"/>
                <a:cs typeface="Arial Narrow"/>
              </a:rPr>
              <a:t> </a:t>
            </a:r>
            <a:r>
              <a:rPr spc="-87" dirty="0">
                <a:solidFill>
                  <a:srgbClr val="0C4653"/>
                </a:solidFill>
                <a:latin typeface="Arial Narrow"/>
                <a:cs typeface="Arial Narrow"/>
              </a:rPr>
              <a:t>O</a:t>
            </a:r>
            <a:r>
              <a:rPr spc="-63" dirty="0">
                <a:solidFill>
                  <a:srgbClr val="0C4653"/>
                </a:solidFill>
                <a:latin typeface="Arial Narrow"/>
                <a:cs typeface="Arial Narrow"/>
              </a:rPr>
              <a:t>A</a:t>
            </a:r>
            <a:r>
              <a:rPr spc="-153" dirty="0">
                <a:solidFill>
                  <a:srgbClr val="0C4653"/>
                </a:solidFill>
                <a:latin typeface="Arial Narrow"/>
                <a:cs typeface="Arial Narrow"/>
              </a:rPr>
              <a:t>S</a:t>
            </a:r>
            <a:r>
              <a:rPr spc="-143" dirty="0">
                <a:solidFill>
                  <a:srgbClr val="0C4653"/>
                </a:solidFill>
                <a:latin typeface="Arial Narrow"/>
                <a:cs typeface="Arial Narrow"/>
              </a:rPr>
              <a:t>E</a:t>
            </a:r>
            <a:r>
              <a:rPr spc="-133" dirty="0">
                <a:solidFill>
                  <a:srgbClr val="0C4653"/>
                </a:solidFill>
                <a:latin typeface="Arial Narrow"/>
                <a:cs typeface="Arial Narrow"/>
              </a:rPr>
              <a:t>,</a:t>
            </a:r>
            <a:r>
              <a:rPr spc="-30" dirty="0">
                <a:solidFill>
                  <a:srgbClr val="0C4653"/>
                </a:solidFill>
                <a:latin typeface="Arial Narrow"/>
                <a:cs typeface="Arial Narrow"/>
              </a:rPr>
              <a:t> </a:t>
            </a:r>
            <a:r>
              <a:rPr spc="-153" dirty="0">
                <a:solidFill>
                  <a:srgbClr val="0C4653"/>
                </a:solidFill>
                <a:latin typeface="Arial Narrow"/>
                <a:cs typeface="Arial Narrow"/>
              </a:rPr>
              <a:t>S</a:t>
            </a:r>
            <a:r>
              <a:rPr spc="-87" dirty="0">
                <a:solidFill>
                  <a:srgbClr val="0C4653"/>
                </a:solidFill>
                <a:latin typeface="Arial Narrow"/>
                <a:cs typeface="Arial Narrow"/>
              </a:rPr>
              <a:t>O</a:t>
            </a:r>
            <a:r>
              <a:rPr spc="-37" dirty="0">
                <a:solidFill>
                  <a:srgbClr val="0C4653"/>
                </a:solidFill>
                <a:latin typeface="Arial Narrow"/>
                <a:cs typeface="Arial Narrow"/>
              </a:rPr>
              <a:t>L</a:t>
            </a:r>
            <a:r>
              <a:rPr spc="-130" dirty="0">
                <a:solidFill>
                  <a:srgbClr val="0C4653"/>
                </a:solidFill>
                <a:latin typeface="Arial Narrow"/>
                <a:cs typeface="Arial Narrow"/>
              </a:rPr>
              <a:t>Z</a:t>
            </a:r>
            <a:r>
              <a:rPr spc="3" dirty="0">
                <a:solidFill>
                  <a:srgbClr val="0C4653"/>
                </a:solidFill>
                <a:latin typeface="Arial Narrow"/>
                <a:cs typeface="Arial Narrow"/>
              </a:rPr>
              <a:t>I</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 </a:t>
            </a:r>
            <a:r>
              <a:rPr spc="-63" dirty="0">
                <a:solidFill>
                  <a:srgbClr val="0C4653"/>
                </a:solidFill>
                <a:latin typeface="Arial Narrow"/>
                <a:cs typeface="Arial Narrow"/>
              </a:rPr>
              <a:t>A</a:t>
            </a:r>
            <a:r>
              <a:rPr spc="-90" dirty="0">
                <a:solidFill>
                  <a:srgbClr val="0C4653"/>
                </a:solidFill>
                <a:latin typeface="Arial Narrow"/>
                <a:cs typeface="Arial Narrow"/>
              </a:rPr>
              <a:t>R</a:t>
            </a:r>
            <a:r>
              <a:rPr spc="3" dirty="0">
                <a:solidFill>
                  <a:srgbClr val="0C4653"/>
                </a:solidFill>
                <a:latin typeface="Arial Narrow"/>
                <a:cs typeface="Arial Narrow"/>
              </a:rPr>
              <a:t>I</a:t>
            </a:r>
            <a:r>
              <a:rPr spc="-53" dirty="0">
                <a:solidFill>
                  <a:srgbClr val="0C4653"/>
                </a:solidFill>
                <a:latin typeface="Arial Narrow"/>
                <a:cs typeface="Arial Narrow"/>
              </a:rPr>
              <a:t>P</a:t>
            </a:r>
            <a:r>
              <a:rPr spc="3" dirty="0">
                <a:solidFill>
                  <a:srgbClr val="0C4653"/>
                </a:solidFill>
                <a:latin typeface="Arial Narrow"/>
                <a:cs typeface="Arial Narrow"/>
              </a:rPr>
              <a:t>I</a:t>
            </a:r>
            <a:r>
              <a:rPr spc="-87" dirty="0">
                <a:solidFill>
                  <a:srgbClr val="0C4653"/>
                </a:solidFill>
                <a:latin typeface="Arial Narrow"/>
                <a:cs typeface="Arial Narrow"/>
              </a:rPr>
              <a:t>O</a:t>
            </a:r>
            <a:r>
              <a:rPr spc="-63" dirty="0">
                <a:solidFill>
                  <a:srgbClr val="0C4653"/>
                </a:solidFill>
                <a:latin typeface="Arial Narrow"/>
                <a:cs typeface="Arial Narrow"/>
              </a:rPr>
              <a:t>A</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107" dirty="0">
                <a:solidFill>
                  <a:srgbClr val="0C4653"/>
                </a:solidFill>
                <a:latin typeface="Arial Narrow"/>
                <a:cs typeface="Arial Narrow"/>
              </a:rPr>
              <a:t>-</a:t>
            </a:r>
            <a:r>
              <a:rPr spc="-30" dirty="0">
                <a:solidFill>
                  <a:srgbClr val="0C4653"/>
                </a:solidFill>
                <a:latin typeface="Arial Narrow"/>
                <a:cs typeface="Arial Narrow"/>
              </a:rPr>
              <a:t> </a:t>
            </a:r>
            <a:r>
              <a:rPr spc="-130" dirty="0">
                <a:solidFill>
                  <a:srgbClr val="FF3131"/>
                </a:solidFill>
                <a:latin typeface="Arial Narrow"/>
                <a:cs typeface="Arial Narrow"/>
              </a:rPr>
              <a:t>G</a:t>
            </a:r>
            <a:r>
              <a:rPr spc="-143" dirty="0">
                <a:solidFill>
                  <a:srgbClr val="FF3131"/>
                </a:solidFill>
                <a:latin typeface="Arial Narrow"/>
                <a:cs typeface="Arial Narrow"/>
              </a:rPr>
              <a:t>E</a:t>
            </a:r>
            <a:r>
              <a:rPr spc="-37" dirty="0">
                <a:solidFill>
                  <a:srgbClr val="FF3131"/>
                </a:solidFill>
                <a:latin typeface="Arial Narrow"/>
                <a:cs typeface="Arial Narrow"/>
              </a:rPr>
              <a:t>L</a:t>
            </a:r>
            <a:r>
              <a:rPr spc="-63" dirty="0">
                <a:solidFill>
                  <a:srgbClr val="FF3131"/>
                </a:solidFill>
                <a:latin typeface="Arial Narrow"/>
                <a:cs typeface="Arial Narrow"/>
              </a:rPr>
              <a:t>A</a:t>
            </a:r>
            <a:r>
              <a:rPr spc="-113" dirty="0">
                <a:solidFill>
                  <a:srgbClr val="FF3131"/>
                </a:solidFill>
                <a:latin typeface="Arial Narrow"/>
                <a:cs typeface="Arial Narrow"/>
              </a:rPr>
              <a:t>T</a:t>
            </a:r>
            <a:r>
              <a:rPr spc="3" dirty="0">
                <a:solidFill>
                  <a:srgbClr val="FF3131"/>
                </a:solidFill>
                <a:latin typeface="Arial Narrow"/>
                <a:cs typeface="Arial Narrow"/>
              </a:rPr>
              <a:t>I</a:t>
            </a:r>
            <a:r>
              <a:rPr spc="-47" dirty="0">
                <a:solidFill>
                  <a:srgbClr val="FF3131"/>
                </a:solidFill>
                <a:latin typeface="Arial Narrow"/>
                <a:cs typeface="Arial Narrow"/>
              </a:rPr>
              <a:t>N</a:t>
            </a:r>
            <a:r>
              <a:rPr spc="-60" dirty="0">
                <a:solidFill>
                  <a:srgbClr val="FF3131"/>
                </a:solidFill>
                <a:latin typeface="Arial Narrow"/>
                <a:cs typeface="Arial Narrow"/>
              </a:rPr>
              <a:t>A</a:t>
            </a:r>
            <a:r>
              <a:rPr spc="-30" dirty="0">
                <a:solidFill>
                  <a:srgbClr val="FF3131"/>
                </a:solidFill>
                <a:latin typeface="Arial Narrow"/>
                <a:cs typeface="Arial Narrow"/>
              </a:rPr>
              <a:t> </a:t>
            </a:r>
            <a:r>
              <a:rPr spc="-47" dirty="0">
                <a:solidFill>
                  <a:srgbClr val="FF3131"/>
                </a:solidFill>
                <a:latin typeface="Arial Narrow"/>
                <a:cs typeface="Arial Narrow"/>
              </a:rPr>
              <a:t>D</a:t>
            </a:r>
            <a:r>
              <a:rPr spc="-140" dirty="0">
                <a:solidFill>
                  <a:srgbClr val="FF3131"/>
                </a:solidFill>
                <a:latin typeface="Arial Narrow"/>
                <a:cs typeface="Arial Narrow"/>
              </a:rPr>
              <a:t>E</a:t>
            </a:r>
            <a:r>
              <a:rPr spc="-30" dirty="0">
                <a:solidFill>
                  <a:srgbClr val="FF3131"/>
                </a:solidFill>
                <a:latin typeface="Arial Narrow"/>
                <a:cs typeface="Arial Narrow"/>
              </a:rPr>
              <a:t> </a:t>
            </a:r>
            <a:r>
              <a:rPr spc="-53" dirty="0">
                <a:solidFill>
                  <a:srgbClr val="FF3131"/>
                </a:solidFill>
                <a:latin typeface="Arial Narrow"/>
                <a:cs typeface="Arial Narrow"/>
              </a:rPr>
              <a:t>P</a:t>
            </a:r>
            <a:r>
              <a:rPr spc="-143" dirty="0">
                <a:solidFill>
                  <a:srgbClr val="FF3131"/>
                </a:solidFill>
                <a:latin typeface="Arial Narrow"/>
                <a:cs typeface="Arial Narrow"/>
              </a:rPr>
              <a:t>E</a:t>
            </a:r>
            <a:r>
              <a:rPr spc="-153" dirty="0">
                <a:solidFill>
                  <a:srgbClr val="FF3131"/>
                </a:solidFill>
                <a:latin typeface="Arial Narrow"/>
                <a:cs typeface="Arial Narrow"/>
              </a:rPr>
              <a:t>Ș</a:t>
            </a:r>
            <a:r>
              <a:rPr spc="-113" dirty="0">
                <a:solidFill>
                  <a:srgbClr val="FF3131"/>
                </a:solidFill>
                <a:latin typeface="Arial Narrow"/>
                <a:cs typeface="Arial Narrow"/>
              </a:rPr>
              <a:t>T</a:t>
            </a:r>
            <a:r>
              <a:rPr spc="-140" dirty="0">
                <a:solidFill>
                  <a:srgbClr val="FF3131"/>
                </a:solidFill>
                <a:latin typeface="Arial Narrow"/>
                <a:cs typeface="Arial Narrow"/>
              </a:rPr>
              <a:t>E</a:t>
            </a:r>
            <a:r>
              <a:rPr spc="-30" dirty="0">
                <a:solidFill>
                  <a:srgbClr val="FF3131"/>
                </a:solidFill>
                <a:latin typeface="Arial Narrow"/>
                <a:cs typeface="Arial Narrow"/>
              </a:rPr>
              <a:t> </a:t>
            </a:r>
            <a:r>
              <a:rPr spc="-63" dirty="0">
                <a:solidFill>
                  <a:srgbClr val="0C4653"/>
                </a:solidFill>
                <a:latin typeface="Arial Narrow"/>
                <a:cs typeface="Arial Narrow"/>
              </a:rPr>
              <a:t>A</a:t>
            </a:r>
            <a:r>
              <a:rPr spc="-87" dirty="0">
                <a:solidFill>
                  <a:srgbClr val="0C4653"/>
                </a:solidFill>
                <a:latin typeface="Arial Narrow"/>
                <a:cs typeface="Arial Narrow"/>
              </a:rPr>
              <a:t>R</a:t>
            </a:r>
            <a:r>
              <a:rPr spc="-30" dirty="0">
                <a:solidFill>
                  <a:srgbClr val="0C4653"/>
                </a:solidFill>
                <a:latin typeface="Arial Narrow"/>
                <a:cs typeface="Arial Narrow"/>
              </a:rPr>
              <a:t> </a:t>
            </a:r>
            <a:r>
              <a:rPr spc="-53" dirty="0">
                <a:solidFill>
                  <a:srgbClr val="0C4653"/>
                </a:solidFill>
                <a:latin typeface="Arial Narrow"/>
                <a:cs typeface="Arial Narrow"/>
              </a:rPr>
              <a:t>P</a:t>
            </a:r>
            <a:r>
              <a:rPr spc="-37" dirty="0">
                <a:solidFill>
                  <a:srgbClr val="0C4653"/>
                </a:solidFill>
                <a:latin typeface="Arial Narrow"/>
                <a:cs typeface="Arial Narrow"/>
              </a:rPr>
              <a:t>U</a:t>
            </a:r>
            <a:r>
              <a:rPr spc="-113" dirty="0">
                <a:solidFill>
                  <a:srgbClr val="0C4653"/>
                </a:solidFill>
                <a:latin typeface="Arial Narrow"/>
                <a:cs typeface="Arial Narrow"/>
              </a:rPr>
              <a:t>T</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0" dirty="0">
                <a:solidFill>
                  <a:srgbClr val="0C4653"/>
                </a:solidFill>
                <a:latin typeface="Arial Narrow"/>
                <a:cs typeface="Arial Narrow"/>
              </a:rPr>
              <a:t> </a:t>
            </a:r>
            <a:r>
              <a:rPr spc="-143" dirty="0">
                <a:solidFill>
                  <a:srgbClr val="0C4653"/>
                </a:solidFill>
                <a:latin typeface="Arial Narrow"/>
                <a:cs typeface="Arial Narrow"/>
              </a:rPr>
              <a:t>E</a:t>
            </a:r>
            <a:r>
              <a:rPr spc="-63" dirty="0">
                <a:solidFill>
                  <a:srgbClr val="0C4653"/>
                </a:solidFill>
                <a:latin typeface="Arial Narrow"/>
                <a:cs typeface="Arial Narrow"/>
              </a:rPr>
              <a:t>X</a:t>
            </a:r>
            <a:r>
              <a:rPr spc="-113" dirty="0">
                <a:solidFill>
                  <a:srgbClr val="0C4653"/>
                </a:solidFill>
                <a:latin typeface="Arial Narrow"/>
                <a:cs typeface="Arial Narrow"/>
              </a:rPr>
              <a:t>T</a:t>
            </a:r>
            <a:r>
              <a:rPr spc="-90" dirty="0">
                <a:solidFill>
                  <a:srgbClr val="0C4653"/>
                </a:solidFill>
                <a:latin typeface="Arial Narrow"/>
                <a:cs typeface="Arial Narrow"/>
              </a:rPr>
              <a:t>R</a:t>
            </a:r>
            <a:r>
              <a:rPr spc="-63" dirty="0">
                <a:solidFill>
                  <a:srgbClr val="0C4653"/>
                </a:solidFill>
                <a:latin typeface="Arial Narrow"/>
                <a:cs typeface="Arial Narrow"/>
              </a:rPr>
              <a:t>A</a:t>
            </a:r>
            <a:r>
              <a:rPr spc="-153" dirty="0">
                <a:solidFill>
                  <a:srgbClr val="0C4653"/>
                </a:solidFill>
                <a:latin typeface="Arial Narrow"/>
                <a:cs typeface="Arial Narrow"/>
              </a:rPr>
              <a:t>S</a:t>
            </a:r>
            <a:r>
              <a:rPr spc="-60" dirty="0">
                <a:solidFill>
                  <a:srgbClr val="0C4653"/>
                </a:solidFill>
                <a:latin typeface="Arial Narrow"/>
                <a:cs typeface="Arial Narrow"/>
              </a:rPr>
              <a:t>Ă</a:t>
            </a:r>
            <a:r>
              <a:rPr spc="-30" dirty="0">
                <a:solidFill>
                  <a:srgbClr val="0C4653"/>
                </a:solidFill>
                <a:latin typeface="Arial Narrow"/>
                <a:cs typeface="Arial Narrow"/>
              </a:rPr>
              <a:t> </a:t>
            </a:r>
            <a:r>
              <a:rPr spc="-47" dirty="0">
                <a:solidFill>
                  <a:srgbClr val="0C4653"/>
                </a:solidFill>
                <a:latin typeface="Arial Narrow"/>
                <a:cs typeface="Arial Narrow"/>
              </a:rPr>
              <a:t>D</a:t>
            </a:r>
            <a:r>
              <a:rPr spc="3" dirty="0">
                <a:solidFill>
                  <a:srgbClr val="0C4653"/>
                </a:solidFill>
                <a:latin typeface="Arial Narrow"/>
                <a:cs typeface="Arial Narrow"/>
              </a:rPr>
              <a:t>I</a:t>
            </a:r>
            <a:r>
              <a:rPr spc="-43" dirty="0">
                <a:solidFill>
                  <a:srgbClr val="0C4653"/>
                </a:solidFill>
                <a:latin typeface="Arial Narrow"/>
                <a:cs typeface="Arial Narrow"/>
              </a:rPr>
              <a:t>N</a:t>
            </a:r>
            <a:r>
              <a:rPr spc="-30" dirty="0">
                <a:solidFill>
                  <a:srgbClr val="0C4653"/>
                </a:solidFill>
                <a:latin typeface="Arial Narrow"/>
                <a:cs typeface="Arial Narrow"/>
              </a:rPr>
              <a:t> </a:t>
            </a:r>
            <a:r>
              <a:rPr spc="-53" dirty="0">
                <a:solidFill>
                  <a:srgbClr val="0C4653"/>
                </a:solidFill>
                <a:latin typeface="Arial Narrow"/>
                <a:cs typeface="Arial Narrow"/>
              </a:rPr>
              <a:t>P</a:t>
            </a:r>
            <a:r>
              <a:rPr spc="3" dirty="0">
                <a:solidFill>
                  <a:srgbClr val="0C4653"/>
                </a:solidFill>
                <a:latin typeface="Arial Narrow"/>
                <a:cs typeface="Arial Narrow"/>
              </a:rPr>
              <a:t>I</a:t>
            </a:r>
            <a:r>
              <a:rPr spc="-143" dirty="0">
                <a:solidFill>
                  <a:srgbClr val="0C4653"/>
                </a:solidFill>
                <a:latin typeface="Arial Narrow"/>
                <a:cs typeface="Arial Narrow"/>
              </a:rPr>
              <a:t>E</a:t>
            </a:r>
            <a:r>
              <a:rPr spc="-37" dirty="0">
                <a:solidFill>
                  <a:srgbClr val="0C4653"/>
                </a:solidFill>
                <a:latin typeface="Arial Narrow"/>
                <a:cs typeface="Arial Narrow"/>
              </a:rPr>
              <a:t>L</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143" dirty="0">
                <a:solidFill>
                  <a:srgbClr val="0C4653"/>
                </a:solidFill>
                <a:latin typeface="Arial Narrow"/>
                <a:cs typeface="Arial Narrow"/>
              </a:rPr>
              <a:t>E</a:t>
            </a:r>
            <a:r>
              <a:rPr spc="-37" dirty="0">
                <a:solidFill>
                  <a:srgbClr val="0C4653"/>
                </a:solidFill>
                <a:latin typeface="Arial Narrow"/>
                <a:cs typeface="Arial Narrow"/>
              </a:rPr>
              <a:t>LU</a:t>
            </a:r>
            <a:r>
              <a:rPr spc="-187" dirty="0">
                <a:solidFill>
                  <a:srgbClr val="0C4653"/>
                </a:solidFill>
                <a:latin typeface="Arial Narrow"/>
                <a:cs typeface="Arial Narrow"/>
              </a:rPr>
              <a:t>C</a:t>
            </a:r>
            <a:r>
              <a:rPr spc="-90" dirty="0">
                <a:solidFill>
                  <a:srgbClr val="0C4653"/>
                </a:solidFill>
                <a:latin typeface="Arial Narrow"/>
                <a:cs typeface="Arial Narrow"/>
              </a:rPr>
              <a:t>R</a:t>
            </a:r>
            <a:r>
              <a:rPr spc="-63" dirty="0">
                <a:solidFill>
                  <a:srgbClr val="0C4653"/>
                </a:solidFill>
                <a:latin typeface="Arial Narrow"/>
                <a:cs typeface="Arial Narrow"/>
              </a:rPr>
              <a:t>A</a:t>
            </a:r>
            <a:r>
              <a:rPr spc="-113" dirty="0">
                <a:solidFill>
                  <a:srgbClr val="0C4653"/>
                </a:solidFill>
                <a:latin typeface="Arial Narrow"/>
                <a:cs typeface="Arial Narrow"/>
              </a:rPr>
              <a:t>T</a:t>
            </a:r>
            <a:r>
              <a:rPr spc="-60" dirty="0">
                <a:solidFill>
                  <a:srgbClr val="0C4653"/>
                </a:solidFill>
                <a:latin typeface="Arial Narrow"/>
                <a:cs typeface="Arial Narrow"/>
              </a:rPr>
              <a:t>Ă</a:t>
            </a:r>
            <a:r>
              <a:rPr spc="-30" dirty="0">
                <a:solidFill>
                  <a:srgbClr val="0C4653"/>
                </a:solidFill>
                <a:latin typeface="Arial Narrow"/>
                <a:cs typeface="Arial Narrow"/>
              </a:rPr>
              <a:t> </a:t>
            </a:r>
            <a:r>
              <a:rPr spc="3" dirty="0">
                <a:solidFill>
                  <a:srgbClr val="0C4653"/>
                </a:solidFill>
                <a:latin typeface="Arial Narrow"/>
                <a:cs typeface="Arial Narrow"/>
              </a:rPr>
              <a:t>Î</a:t>
            </a:r>
            <a:r>
              <a:rPr spc="-43" dirty="0">
                <a:solidFill>
                  <a:srgbClr val="0C4653"/>
                </a:solidFill>
                <a:latin typeface="Arial Narrow"/>
                <a:cs typeface="Arial Narrow"/>
              </a:rPr>
              <a:t>N</a:t>
            </a:r>
            <a:r>
              <a:rPr spc="-17" dirty="0">
                <a:solidFill>
                  <a:srgbClr val="0C4653"/>
                </a:solidFill>
                <a:latin typeface="Arial Narrow"/>
                <a:cs typeface="Arial Narrow"/>
              </a:rPr>
              <a:t> </a:t>
            </a:r>
            <a:r>
              <a:rPr spc="-187" dirty="0">
                <a:solidFill>
                  <a:srgbClr val="0C4653"/>
                </a:solidFill>
                <a:latin typeface="Arial Narrow"/>
                <a:cs typeface="Arial Narrow"/>
              </a:rPr>
              <a:t>C</a:t>
            </a:r>
            <a:r>
              <a:rPr spc="-87" dirty="0">
                <a:solidFill>
                  <a:srgbClr val="0C4653"/>
                </a:solidFill>
                <a:latin typeface="Arial Narrow"/>
                <a:cs typeface="Arial Narrow"/>
              </a:rPr>
              <a:t>O</a:t>
            </a:r>
            <a:r>
              <a:rPr spc="-47" dirty="0">
                <a:solidFill>
                  <a:srgbClr val="0C4653"/>
                </a:solidFill>
                <a:latin typeface="Arial Narrow"/>
                <a:cs typeface="Arial Narrow"/>
              </a:rPr>
              <a:t>N</a:t>
            </a:r>
            <a:r>
              <a:rPr spc="-113" dirty="0">
                <a:solidFill>
                  <a:srgbClr val="0C4653"/>
                </a:solidFill>
                <a:latin typeface="Arial Narrow"/>
                <a:cs typeface="Arial Narrow"/>
              </a:rPr>
              <a:t>T</a:t>
            </a:r>
            <a:r>
              <a:rPr spc="3" dirty="0">
                <a:solidFill>
                  <a:srgbClr val="0C4653"/>
                </a:solidFill>
                <a:latin typeface="Arial Narrow"/>
                <a:cs typeface="Arial Narrow"/>
              </a:rPr>
              <a:t>I</a:t>
            </a:r>
            <a:r>
              <a:rPr spc="-47" dirty="0">
                <a:solidFill>
                  <a:srgbClr val="0C4653"/>
                </a:solidFill>
                <a:latin typeface="Arial Narrow"/>
                <a:cs typeface="Arial Narrow"/>
              </a:rPr>
              <a:t>N</a:t>
            </a:r>
            <a:r>
              <a:rPr spc="-37" dirty="0">
                <a:solidFill>
                  <a:srgbClr val="0C4653"/>
                </a:solidFill>
                <a:latin typeface="Arial Narrow"/>
                <a:cs typeface="Arial Narrow"/>
              </a:rPr>
              <a:t>U</a:t>
            </a:r>
            <a:r>
              <a:rPr spc="-63" dirty="0">
                <a:solidFill>
                  <a:srgbClr val="0C4653"/>
                </a:solidFill>
                <a:latin typeface="Arial Narrow"/>
                <a:cs typeface="Arial Narrow"/>
              </a:rPr>
              <a:t>A</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3" dirty="0">
                <a:solidFill>
                  <a:srgbClr val="0C4653"/>
                </a:solidFill>
                <a:latin typeface="Arial Narrow"/>
                <a:cs typeface="Arial Narrow"/>
              </a:rPr>
              <a:t>Î</a:t>
            </a:r>
            <a:r>
              <a:rPr spc="-43" dirty="0">
                <a:solidFill>
                  <a:srgbClr val="0C4653"/>
                </a:solidFill>
                <a:latin typeface="Arial Narrow"/>
                <a:cs typeface="Arial Narrow"/>
              </a:rPr>
              <a:t>N</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7" dirty="0">
                <a:solidFill>
                  <a:srgbClr val="0C4653"/>
                </a:solidFill>
                <a:latin typeface="Arial Narrow"/>
                <a:cs typeface="Arial Narrow"/>
              </a:rPr>
              <a:t>L</a:t>
            </a:r>
            <a:r>
              <a:rPr spc="70" dirty="0">
                <a:solidFill>
                  <a:srgbClr val="0C4653"/>
                </a:solidFill>
                <a:latin typeface="Arial Narrow"/>
                <a:cs typeface="Arial Narrow"/>
              </a:rPr>
              <a:t>M</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63" dirty="0">
                <a:solidFill>
                  <a:srgbClr val="0C4653"/>
                </a:solidFill>
                <a:latin typeface="Arial Narrow"/>
                <a:cs typeface="Arial Narrow"/>
              </a:rPr>
              <a:t>A</a:t>
            </a:r>
            <a:r>
              <a:rPr spc="-187" dirty="0">
                <a:solidFill>
                  <a:srgbClr val="0C4653"/>
                </a:solidFill>
                <a:latin typeface="Arial Narrow"/>
                <a:cs typeface="Arial Narrow"/>
              </a:rPr>
              <a:t>C</a:t>
            </a:r>
            <a:r>
              <a:rPr spc="-87" dirty="0">
                <a:solidFill>
                  <a:srgbClr val="0C4653"/>
                </a:solidFill>
                <a:latin typeface="Arial Narrow"/>
                <a:cs typeface="Arial Narrow"/>
              </a:rPr>
              <a:t>O</a:t>
            </a:r>
            <a:r>
              <a:rPr spc="-53" dirty="0">
                <a:solidFill>
                  <a:srgbClr val="0C4653"/>
                </a:solidFill>
                <a:latin typeface="Arial Narrow"/>
                <a:cs typeface="Arial Narrow"/>
              </a:rPr>
              <a:t>P</a:t>
            </a:r>
            <a:r>
              <a:rPr spc="-143" dirty="0">
                <a:solidFill>
                  <a:srgbClr val="0C4653"/>
                </a:solidFill>
                <a:latin typeface="Arial Narrow"/>
                <a:cs typeface="Arial Narrow"/>
              </a:rPr>
              <a:t>E</a:t>
            </a:r>
            <a:r>
              <a:rPr spc="-90" dirty="0">
                <a:solidFill>
                  <a:srgbClr val="0C4653"/>
                </a:solidFill>
                <a:latin typeface="Arial Narrow"/>
                <a:cs typeface="Arial Narrow"/>
              </a:rPr>
              <a:t>R</a:t>
            </a:r>
            <a:r>
              <a:rPr spc="3" dirty="0">
                <a:solidFill>
                  <a:srgbClr val="0C4653"/>
                </a:solidFill>
                <a:latin typeface="Arial Narrow"/>
                <a:cs typeface="Arial Narrow"/>
              </a:rPr>
              <a:t>I</a:t>
            </a:r>
            <a:r>
              <a:rPr spc="-90" dirty="0">
                <a:solidFill>
                  <a:srgbClr val="0C4653"/>
                </a:solidFill>
                <a:latin typeface="Arial Narrow"/>
                <a:cs typeface="Arial Narrow"/>
              </a:rPr>
              <a:t>R</a:t>
            </a:r>
            <a:r>
              <a:rPr spc="3" dirty="0">
                <a:solidFill>
                  <a:srgbClr val="0C4653"/>
                </a:solidFill>
                <a:latin typeface="Arial Narrow"/>
                <a:cs typeface="Arial Narrow"/>
              </a:rPr>
              <a:t>I</a:t>
            </a:r>
            <a:r>
              <a:rPr spc="-30" dirty="0">
                <a:solidFill>
                  <a:srgbClr val="0C4653"/>
                </a:solidFill>
                <a:latin typeface="Arial Narrow"/>
                <a:cs typeface="Arial Narrow"/>
              </a:rPr>
              <a:t> </a:t>
            </a:r>
            <a:r>
              <a:rPr spc="-187" dirty="0">
                <a:solidFill>
                  <a:srgbClr val="0C4653"/>
                </a:solidFill>
                <a:latin typeface="Arial Narrow"/>
                <a:cs typeface="Arial Narrow"/>
              </a:rPr>
              <a:t>C</a:t>
            </a:r>
            <a:r>
              <a:rPr spc="-87" dirty="0">
                <a:solidFill>
                  <a:srgbClr val="0C4653"/>
                </a:solidFill>
                <a:latin typeface="Arial Narrow"/>
                <a:cs typeface="Arial Narrow"/>
              </a:rPr>
              <a:t>O</a:t>
            </a:r>
            <a:r>
              <a:rPr spc="70" dirty="0">
                <a:solidFill>
                  <a:srgbClr val="0C4653"/>
                </a:solidFill>
                <a:latin typeface="Arial Narrow"/>
                <a:cs typeface="Arial Narrow"/>
              </a:rPr>
              <a:t>M</a:t>
            </a:r>
            <a:r>
              <a:rPr spc="-143" dirty="0">
                <a:solidFill>
                  <a:srgbClr val="0C4653"/>
                </a:solidFill>
                <a:latin typeface="Arial Narrow"/>
                <a:cs typeface="Arial Narrow"/>
              </a:rPr>
              <a:t>E</a:t>
            </a:r>
            <a:r>
              <a:rPr spc="-153" dirty="0">
                <a:solidFill>
                  <a:srgbClr val="0C4653"/>
                </a:solidFill>
                <a:latin typeface="Arial Narrow"/>
                <a:cs typeface="Arial Narrow"/>
              </a:rPr>
              <a:t>S</a:t>
            </a:r>
            <a:r>
              <a:rPr spc="-113" dirty="0">
                <a:solidFill>
                  <a:srgbClr val="0C4653"/>
                </a:solidFill>
                <a:latin typeface="Arial Narrow"/>
                <a:cs typeface="Arial Narrow"/>
              </a:rPr>
              <a:t>T</a:t>
            </a:r>
            <a:r>
              <a:rPr spc="3" dirty="0">
                <a:solidFill>
                  <a:srgbClr val="0C4653"/>
                </a:solidFill>
                <a:latin typeface="Arial Narrow"/>
                <a:cs typeface="Arial Narrow"/>
              </a:rPr>
              <a:t>I</a:t>
            </a:r>
            <a:r>
              <a:rPr spc="-23" dirty="0">
                <a:solidFill>
                  <a:srgbClr val="0C4653"/>
                </a:solidFill>
                <a:latin typeface="Arial Narrow"/>
                <a:cs typeface="Arial Narrow"/>
              </a:rPr>
              <a:t>B</a:t>
            </a:r>
            <a:r>
              <a:rPr spc="3" dirty="0">
                <a:solidFill>
                  <a:srgbClr val="0C4653"/>
                </a:solidFill>
                <a:latin typeface="Arial Narrow"/>
                <a:cs typeface="Arial Narrow"/>
              </a:rPr>
              <a:t>I</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90" dirty="0">
                <a:solidFill>
                  <a:srgbClr val="0C4653"/>
                </a:solidFill>
                <a:latin typeface="Arial Narrow"/>
                <a:cs typeface="Arial Narrow"/>
              </a:rPr>
              <a:t>R</a:t>
            </a:r>
            <a:r>
              <a:rPr spc="-33" dirty="0">
                <a:solidFill>
                  <a:srgbClr val="0C4653"/>
                </a:solidFill>
                <a:latin typeface="Arial Narrow"/>
                <a:cs typeface="Arial Narrow"/>
              </a:rPr>
              <a:t>U</a:t>
            </a:r>
            <a:r>
              <a:rPr spc="-30" dirty="0">
                <a:solidFill>
                  <a:srgbClr val="0C4653"/>
                </a:solidFill>
                <a:latin typeface="Arial Narrow"/>
                <a:cs typeface="Arial Narrow"/>
              </a:rPr>
              <a:t> </a:t>
            </a:r>
            <a:r>
              <a:rPr spc="-63" dirty="0">
                <a:solidFill>
                  <a:srgbClr val="FF3131"/>
                </a:solidFill>
                <a:latin typeface="Arial Narrow"/>
                <a:cs typeface="Arial Narrow"/>
              </a:rPr>
              <a:t>A</a:t>
            </a:r>
            <a:r>
              <a:rPr spc="-53" dirty="0">
                <a:solidFill>
                  <a:srgbClr val="FF3131"/>
                </a:solidFill>
                <a:latin typeface="Arial Narrow"/>
                <a:cs typeface="Arial Narrow"/>
              </a:rPr>
              <a:t>P</a:t>
            </a:r>
            <a:r>
              <a:rPr spc="-37" dirty="0">
                <a:solidFill>
                  <a:srgbClr val="FF3131"/>
                </a:solidFill>
                <a:latin typeface="Arial Narrow"/>
                <a:cs typeface="Arial Narrow"/>
              </a:rPr>
              <a:t>L</a:t>
            </a:r>
            <a:r>
              <a:rPr spc="3" dirty="0">
                <a:solidFill>
                  <a:srgbClr val="FF3131"/>
                </a:solidFill>
                <a:latin typeface="Arial Narrow"/>
                <a:cs typeface="Arial Narrow"/>
              </a:rPr>
              <a:t>I</a:t>
            </a:r>
            <a:r>
              <a:rPr spc="-187" dirty="0">
                <a:solidFill>
                  <a:srgbClr val="FF3131"/>
                </a:solidFill>
                <a:latin typeface="Arial Narrow"/>
                <a:cs typeface="Arial Narrow"/>
              </a:rPr>
              <a:t>C</a:t>
            </a:r>
            <a:r>
              <a:rPr spc="-63" dirty="0">
                <a:solidFill>
                  <a:srgbClr val="FF3131"/>
                </a:solidFill>
                <a:latin typeface="Arial Narrow"/>
                <a:cs typeface="Arial Narrow"/>
              </a:rPr>
              <a:t>A</a:t>
            </a:r>
            <a:r>
              <a:rPr spc="-113" dirty="0">
                <a:solidFill>
                  <a:srgbClr val="FF3131"/>
                </a:solidFill>
                <a:latin typeface="Arial Narrow"/>
                <a:cs typeface="Arial Narrow"/>
              </a:rPr>
              <a:t>Ț</a:t>
            </a:r>
            <a:r>
              <a:rPr spc="3" dirty="0">
                <a:solidFill>
                  <a:srgbClr val="FF3131"/>
                </a:solidFill>
                <a:latin typeface="Arial Narrow"/>
                <a:cs typeface="Arial Narrow"/>
              </a:rPr>
              <a:t>II</a:t>
            </a:r>
            <a:r>
              <a:rPr spc="-30" dirty="0">
                <a:solidFill>
                  <a:srgbClr val="FF3131"/>
                </a:solidFill>
                <a:latin typeface="Arial Narrow"/>
                <a:cs typeface="Arial Narrow"/>
              </a:rPr>
              <a:t> </a:t>
            </a:r>
            <a:r>
              <a:rPr spc="-63" dirty="0">
                <a:solidFill>
                  <a:srgbClr val="FF3131"/>
                </a:solidFill>
                <a:latin typeface="Arial Narrow"/>
                <a:cs typeface="Arial Narrow"/>
              </a:rPr>
              <a:t>A</a:t>
            </a:r>
            <a:r>
              <a:rPr spc="-37" dirty="0">
                <a:solidFill>
                  <a:srgbClr val="FF3131"/>
                </a:solidFill>
                <a:latin typeface="Arial Narrow"/>
                <a:cs typeface="Arial Narrow"/>
              </a:rPr>
              <a:t>L</a:t>
            </a:r>
            <a:r>
              <a:rPr spc="3" dirty="0">
                <a:solidFill>
                  <a:srgbClr val="FF3131"/>
                </a:solidFill>
                <a:latin typeface="Arial Narrow"/>
                <a:cs typeface="Arial Narrow"/>
              </a:rPr>
              <a:t>I</a:t>
            </a:r>
            <a:r>
              <a:rPr spc="70" dirty="0">
                <a:solidFill>
                  <a:srgbClr val="FF3131"/>
                </a:solidFill>
                <a:latin typeface="Arial Narrow"/>
                <a:cs typeface="Arial Narrow"/>
              </a:rPr>
              <a:t>M</a:t>
            </a:r>
            <a:r>
              <a:rPr spc="-143" dirty="0">
                <a:solidFill>
                  <a:srgbClr val="FF3131"/>
                </a:solidFill>
                <a:latin typeface="Arial Narrow"/>
                <a:cs typeface="Arial Narrow"/>
              </a:rPr>
              <a:t>E</a:t>
            </a:r>
            <a:r>
              <a:rPr spc="-47" dirty="0">
                <a:solidFill>
                  <a:srgbClr val="FF3131"/>
                </a:solidFill>
                <a:latin typeface="Arial Narrow"/>
                <a:cs typeface="Arial Narrow"/>
              </a:rPr>
              <a:t>N</a:t>
            </a:r>
            <a:r>
              <a:rPr spc="-113" dirty="0">
                <a:solidFill>
                  <a:srgbClr val="FF3131"/>
                </a:solidFill>
                <a:latin typeface="Arial Narrow"/>
                <a:cs typeface="Arial Narrow"/>
              </a:rPr>
              <a:t>T</a:t>
            </a:r>
            <a:r>
              <a:rPr spc="-63" dirty="0">
                <a:solidFill>
                  <a:srgbClr val="FF3131"/>
                </a:solidFill>
                <a:latin typeface="Arial Narrow"/>
                <a:cs typeface="Arial Narrow"/>
              </a:rPr>
              <a:t>A</a:t>
            </a:r>
            <a:r>
              <a:rPr spc="-90" dirty="0">
                <a:solidFill>
                  <a:srgbClr val="FF3131"/>
                </a:solidFill>
                <a:latin typeface="Arial Narrow"/>
                <a:cs typeface="Arial Narrow"/>
              </a:rPr>
              <a:t>R</a:t>
            </a:r>
            <a:r>
              <a:rPr spc="-140" dirty="0">
                <a:solidFill>
                  <a:srgbClr val="FF3131"/>
                </a:solidFill>
                <a:latin typeface="Arial Narrow"/>
                <a:cs typeface="Arial Narrow"/>
              </a:rPr>
              <a:t>E</a:t>
            </a:r>
            <a:r>
              <a:rPr spc="-80" dirty="0">
                <a:solidFill>
                  <a:srgbClr val="0C4653"/>
                </a:solidFill>
                <a:latin typeface="Arial Narrow"/>
                <a:cs typeface="Arial Narrow"/>
              </a:rPr>
              <a:t>.</a:t>
            </a:r>
            <a:r>
              <a:rPr spc="-30" dirty="0">
                <a:solidFill>
                  <a:srgbClr val="0C4653"/>
                </a:solidFill>
                <a:latin typeface="Arial Narrow"/>
                <a:cs typeface="Arial Narrow"/>
              </a:rPr>
              <a:t> </a:t>
            </a:r>
            <a:r>
              <a:rPr spc="3" dirty="0">
                <a:solidFill>
                  <a:srgbClr val="0C4653"/>
                </a:solidFill>
                <a:latin typeface="Arial Narrow"/>
                <a:cs typeface="Arial Narrow"/>
              </a:rPr>
              <a:t>I</a:t>
            </a:r>
            <a:r>
              <a:rPr spc="-47" dirty="0">
                <a:solidFill>
                  <a:srgbClr val="0C4653"/>
                </a:solidFill>
                <a:latin typeface="Arial Narrow"/>
                <a:cs typeface="Arial Narrow"/>
              </a:rPr>
              <a:t>N</a:t>
            </a:r>
            <a:r>
              <a:rPr spc="-113" dirty="0">
                <a:solidFill>
                  <a:srgbClr val="0C4653"/>
                </a:solidFill>
                <a:latin typeface="Arial Narrow"/>
                <a:cs typeface="Arial Narrow"/>
              </a:rPr>
              <a:t>T</a:t>
            </a:r>
            <a:r>
              <a:rPr spc="-143" dirty="0">
                <a:solidFill>
                  <a:srgbClr val="0C4653"/>
                </a:solidFill>
                <a:latin typeface="Arial Narrow"/>
                <a:cs typeface="Arial Narrow"/>
              </a:rPr>
              <a:t>E</a:t>
            </a:r>
            <a:r>
              <a:rPr spc="-153" dirty="0">
                <a:solidFill>
                  <a:srgbClr val="0C4653"/>
                </a:solidFill>
                <a:latin typeface="Arial Narrow"/>
                <a:cs typeface="Arial Narrow"/>
              </a:rPr>
              <a:t>S</a:t>
            </a:r>
            <a:r>
              <a:rPr spc="-113" dirty="0">
                <a:solidFill>
                  <a:srgbClr val="0C4653"/>
                </a:solidFill>
                <a:latin typeface="Arial Narrow"/>
                <a:cs typeface="Arial Narrow"/>
              </a:rPr>
              <a:t>T</a:t>
            </a:r>
            <a:r>
              <a:rPr spc="3" dirty="0">
                <a:solidFill>
                  <a:srgbClr val="0C4653"/>
                </a:solidFill>
                <a:latin typeface="Arial Narrow"/>
                <a:cs typeface="Arial Narrow"/>
              </a:rPr>
              <a:t>I</a:t>
            </a:r>
            <a:r>
              <a:rPr spc="-47" dirty="0">
                <a:solidFill>
                  <a:srgbClr val="0C4653"/>
                </a:solidFill>
                <a:latin typeface="Arial Narrow"/>
                <a:cs typeface="Arial Narrow"/>
              </a:rPr>
              <a:t>N</a:t>
            </a:r>
            <a:r>
              <a:rPr spc="-143" dirty="0">
                <a:solidFill>
                  <a:srgbClr val="0C4653"/>
                </a:solidFill>
                <a:latin typeface="Arial Narrow"/>
                <a:cs typeface="Arial Narrow"/>
              </a:rPr>
              <a:t>E</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60" dirty="0">
                <a:solidFill>
                  <a:srgbClr val="0C4653"/>
                </a:solidFill>
                <a:latin typeface="Arial Narrow"/>
                <a:cs typeface="Arial Narrow"/>
              </a:rPr>
              <a:t> </a:t>
            </a:r>
            <a:r>
              <a:rPr spc="-153" dirty="0">
                <a:solidFill>
                  <a:srgbClr val="0C4653"/>
                </a:solidFill>
                <a:latin typeface="Arial Narrow"/>
                <a:cs typeface="Arial Narrow"/>
              </a:rPr>
              <a:t>S</a:t>
            </a:r>
            <a:r>
              <a:rPr spc="-37" dirty="0">
                <a:solidFill>
                  <a:srgbClr val="0C4653"/>
                </a:solidFill>
                <a:latin typeface="Arial Narrow"/>
                <a:cs typeface="Arial Narrow"/>
              </a:rPr>
              <a:t>U</a:t>
            </a:r>
            <a:r>
              <a:rPr spc="-47" dirty="0">
                <a:solidFill>
                  <a:srgbClr val="0C4653"/>
                </a:solidFill>
                <a:latin typeface="Arial Narrow"/>
                <a:cs typeface="Arial Narrow"/>
              </a:rPr>
              <a:t>N</a:t>
            </a:r>
            <a:r>
              <a:rPr spc="-110" dirty="0">
                <a:solidFill>
                  <a:srgbClr val="0C4653"/>
                </a:solidFill>
                <a:latin typeface="Arial Narrow"/>
                <a:cs typeface="Arial Narrow"/>
              </a:rPr>
              <a:t>T</a:t>
            </a:r>
            <a:r>
              <a:rPr spc="-30" dirty="0">
                <a:solidFill>
                  <a:srgbClr val="0C4653"/>
                </a:solidFill>
                <a:latin typeface="Arial Narrow"/>
                <a:cs typeface="Arial Narrow"/>
              </a:rPr>
              <a:t> </a:t>
            </a:r>
            <a:r>
              <a:rPr spc="-153" dirty="0">
                <a:solidFill>
                  <a:srgbClr val="0C4653"/>
                </a:solidFill>
                <a:latin typeface="Arial Narrow"/>
                <a:cs typeface="Arial Narrow"/>
              </a:rPr>
              <a:t>S</a:t>
            </a:r>
            <a:r>
              <a:rPr spc="-37" dirty="0">
                <a:solidFill>
                  <a:srgbClr val="0C4653"/>
                </a:solidFill>
                <a:latin typeface="Arial Narrow"/>
                <a:cs typeface="Arial Narrow"/>
              </a:rPr>
              <a:t>U</a:t>
            </a:r>
            <a:r>
              <a:rPr spc="-90" dirty="0">
                <a:solidFill>
                  <a:srgbClr val="0C4653"/>
                </a:solidFill>
                <a:latin typeface="Arial Narrow"/>
                <a:cs typeface="Arial Narrow"/>
              </a:rPr>
              <a:t>R</a:t>
            </a:r>
            <a:r>
              <a:rPr spc="-153" dirty="0">
                <a:solidFill>
                  <a:srgbClr val="0C4653"/>
                </a:solidFill>
                <a:latin typeface="Arial Narrow"/>
                <a:cs typeface="Arial Narrow"/>
              </a:rPr>
              <a:t>S</a:t>
            </a:r>
            <a:r>
              <a:rPr spc="-140" dirty="0">
                <a:solidFill>
                  <a:srgbClr val="0C4653"/>
                </a:solidFill>
                <a:latin typeface="Arial Narrow"/>
                <a:cs typeface="Arial Narrow"/>
              </a:rPr>
              <a:t>E</a:t>
            </a:r>
            <a:r>
              <a:rPr spc="-30" dirty="0">
                <a:solidFill>
                  <a:srgbClr val="0C4653"/>
                </a:solidFill>
                <a:latin typeface="Arial Narrow"/>
                <a:cs typeface="Arial Narrow"/>
              </a:rPr>
              <a:t> </a:t>
            </a:r>
            <a:r>
              <a:rPr spc="-143" dirty="0">
                <a:solidFill>
                  <a:srgbClr val="0C4653"/>
                </a:solidFill>
                <a:latin typeface="Arial Narrow"/>
                <a:cs typeface="Arial Narrow"/>
              </a:rPr>
              <a:t>E</a:t>
            </a:r>
            <a:r>
              <a:rPr spc="-153" dirty="0">
                <a:solidFill>
                  <a:srgbClr val="0C4653"/>
                </a:solidFill>
                <a:latin typeface="Arial Narrow"/>
                <a:cs typeface="Arial Narrow"/>
              </a:rPr>
              <a:t>S</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Ț</a:t>
            </a:r>
            <a:r>
              <a:rPr spc="3" dirty="0">
                <a:solidFill>
                  <a:srgbClr val="0C4653"/>
                </a:solidFill>
                <a:latin typeface="Arial Narrow"/>
                <a:cs typeface="Arial Narrow"/>
              </a:rPr>
              <a:t>I</a:t>
            </a:r>
            <a:r>
              <a:rPr spc="-63" dirty="0">
                <a:solidFill>
                  <a:srgbClr val="0C4653"/>
                </a:solidFill>
                <a:latin typeface="Arial Narrow"/>
                <a:cs typeface="Arial Narrow"/>
              </a:rPr>
              <a:t>A</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143" dirty="0">
                <a:solidFill>
                  <a:srgbClr val="FF3131"/>
                </a:solidFill>
                <a:latin typeface="Arial Narrow"/>
                <a:cs typeface="Arial Narrow"/>
              </a:rPr>
              <a:t>E</a:t>
            </a:r>
            <a:r>
              <a:rPr spc="-47" dirty="0">
                <a:solidFill>
                  <a:srgbClr val="FF3131"/>
                </a:solidFill>
                <a:latin typeface="Arial Narrow"/>
                <a:cs typeface="Arial Narrow"/>
              </a:rPr>
              <a:t>N</a:t>
            </a:r>
            <a:r>
              <a:rPr spc="-130" dirty="0">
                <a:solidFill>
                  <a:srgbClr val="FF3131"/>
                </a:solidFill>
                <a:latin typeface="Arial Narrow"/>
                <a:cs typeface="Arial Narrow"/>
              </a:rPr>
              <a:t>Z</a:t>
            </a:r>
            <a:r>
              <a:rPr spc="3" dirty="0">
                <a:solidFill>
                  <a:srgbClr val="FF3131"/>
                </a:solidFill>
                <a:latin typeface="Arial Narrow"/>
                <a:cs typeface="Arial Narrow"/>
              </a:rPr>
              <a:t>I</a:t>
            </a:r>
            <a:r>
              <a:rPr spc="70" dirty="0">
                <a:solidFill>
                  <a:srgbClr val="FF3131"/>
                </a:solidFill>
                <a:latin typeface="Arial Narrow"/>
                <a:cs typeface="Arial Narrow"/>
              </a:rPr>
              <a:t>M</a:t>
            </a:r>
            <a:r>
              <a:rPr spc="-140" dirty="0">
                <a:solidFill>
                  <a:srgbClr val="FF3131"/>
                </a:solidFill>
                <a:latin typeface="Arial Narrow"/>
                <a:cs typeface="Arial Narrow"/>
              </a:rPr>
              <a:t>E</a:t>
            </a:r>
            <a:r>
              <a:rPr spc="-30" dirty="0">
                <a:solidFill>
                  <a:srgbClr val="FF3131"/>
                </a:solidFill>
                <a:latin typeface="Arial Narrow"/>
                <a:cs typeface="Arial Narrow"/>
              </a:rPr>
              <a:t> </a:t>
            </a:r>
            <a:r>
              <a:rPr spc="-153" dirty="0">
                <a:solidFill>
                  <a:srgbClr val="FF3131"/>
                </a:solidFill>
                <a:latin typeface="Arial Narrow"/>
                <a:cs typeface="Arial Narrow"/>
              </a:rPr>
              <a:t>S</a:t>
            </a:r>
            <a:r>
              <a:rPr spc="-53" dirty="0">
                <a:solidFill>
                  <a:srgbClr val="FF3131"/>
                </a:solidFill>
                <a:latin typeface="Arial Narrow"/>
                <a:cs typeface="Arial Narrow"/>
              </a:rPr>
              <a:t>P</a:t>
            </a:r>
            <a:r>
              <a:rPr spc="-143" dirty="0">
                <a:solidFill>
                  <a:srgbClr val="FF3131"/>
                </a:solidFill>
                <a:latin typeface="Arial Narrow"/>
                <a:cs typeface="Arial Narrow"/>
              </a:rPr>
              <a:t>E</a:t>
            </a:r>
            <a:r>
              <a:rPr spc="-187" dirty="0">
                <a:solidFill>
                  <a:srgbClr val="FF3131"/>
                </a:solidFill>
                <a:latin typeface="Arial Narrow"/>
                <a:cs typeface="Arial Narrow"/>
              </a:rPr>
              <a:t>C</a:t>
            </a:r>
            <a:r>
              <a:rPr spc="3" dirty="0">
                <a:solidFill>
                  <a:srgbClr val="FF3131"/>
                </a:solidFill>
                <a:latin typeface="Arial Narrow"/>
                <a:cs typeface="Arial Narrow"/>
              </a:rPr>
              <a:t>I</a:t>
            </a:r>
            <a:r>
              <a:rPr spc="-130" dirty="0">
                <a:solidFill>
                  <a:srgbClr val="FF3131"/>
                </a:solidFill>
                <a:latin typeface="Arial Narrow"/>
                <a:cs typeface="Arial Narrow"/>
              </a:rPr>
              <a:t>F</a:t>
            </a:r>
            <a:r>
              <a:rPr spc="3" dirty="0">
                <a:solidFill>
                  <a:srgbClr val="FF3131"/>
                </a:solidFill>
                <a:latin typeface="Arial Narrow"/>
                <a:cs typeface="Arial Narrow"/>
              </a:rPr>
              <a:t>I</a:t>
            </a:r>
            <a:r>
              <a:rPr spc="-187" dirty="0">
                <a:solidFill>
                  <a:srgbClr val="FF3131"/>
                </a:solidFill>
                <a:latin typeface="Arial Narrow"/>
                <a:cs typeface="Arial Narrow"/>
              </a:rPr>
              <a:t>C</a:t>
            </a:r>
            <a:r>
              <a:rPr spc="-143" dirty="0">
                <a:solidFill>
                  <a:srgbClr val="FF3131"/>
                </a:solidFill>
                <a:latin typeface="Arial Narrow"/>
                <a:cs typeface="Arial Narrow"/>
              </a:rPr>
              <a:t>E</a:t>
            </a:r>
            <a:r>
              <a:rPr spc="80" dirty="0">
                <a:solidFill>
                  <a:srgbClr val="FF3131"/>
                </a:solidFill>
                <a:latin typeface="Arial Narrow"/>
                <a:cs typeface="Arial Narrow"/>
              </a:rPr>
              <a:t>=</a:t>
            </a:r>
            <a:r>
              <a:rPr spc="-53" dirty="0">
                <a:solidFill>
                  <a:srgbClr val="FF3131"/>
                </a:solidFill>
                <a:latin typeface="Arial Narrow"/>
                <a:cs typeface="Arial Narrow"/>
              </a:rPr>
              <a:t>P</a:t>
            </a:r>
            <a:r>
              <a:rPr spc="-143" dirty="0">
                <a:solidFill>
                  <a:srgbClr val="FF3131"/>
                </a:solidFill>
                <a:latin typeface="Arial Narrow"/>
                <a:cs typeface="Arial Narrow"/>
              </a:rPr>
              <a:t>E</a:t>
            </a:r>
            <a:r>
              <a:rPr spc="-53" dirty="0">
                <a:solidFill>
                  <a:srgbClr val="FF3131"/>
                </a:solidFill>
                <a:latin typeface="Arial Narrow"/>
                <a:cs typeface="Arial Narrow"/>
              </a:rPr>
              <a:t>P</a:t>
            </a:r>
            <a:r>
              <a:rPr spc="-153" dirty="0">
                <a:solidFill>
                  <a:srgbClr val="FF3131"/>
                </a:solidFill>
                <a:latin typeface="Arial Narrow"/>
                <a:cs typeface="Arial Narrow"/>
              </a:rPr>
              <a:t>S</a:t>
            </a:r>
            <a:r>
              <a:rPr spc="3" dirty="0">
                <a:solidFill>
                  <a:srgbClr val="FF3131"/>
                </a:solidFill>
                <a:latin typeface="Arial Narrow"/>
                <a:cs typeface="Arial Narrow"/>
              </a:rPr>
              <a:t>I</a:t>
            </a:r>
            <a:r>
              <a:rPr spc="-47" dirty="0">
                <a:solidFill>
                  <a:srgbClr val="FF3131"/>
                </a:solidFill>
                <a:latin typeface="Arial Narrow"/>
                <a:cs typeface="Arial Narrow"/>
              </a:rPr>
              <a:t>N</a:t>
            </a:r>
            <a:r>
              <a:rPr spc="-63" dirty="0">
                <a:solidFill>
                  <a:srgbClr val="FF3131"/>
                </a:solidFill>
                <a:latin typeface="Arial Narrow"/>
                <a:cs typeface="Arial Narrow"/>
              </a:rPr>
              <a:t>A</a:t>
            </a:r>
            <a:r>
              <a:rPr spc="-133" dirty="0">
                <a:solidFill>
                  <a:srgbClr val="FF3131"/>
                </a:solidFill>
                <a:latin typeface="Arial Narrow"/>
                <a:cs typeface="Arial Narrow"/>
              </a:rPr>
              <a:t>,</a:t>
            </a:r>
            <a:r>
              <a:rPr spc="-30" dirty="0">
                <a:solidFill>
                  <a:srgbClr val="FF3131"/>
                </a:solidFill>
                <a:latin typeface="Arial Narrow"/>
                <a:cs typeface="Arial Narrow"/>
              </a:rPr>
              <a:t> </a:t>
            </a:r>
            <a:r>
              <a:rPr spc="-53" dirty="0">
                <a:solidFill>
                  <a:srgbClr val="FF3131"/>
                </a:solidFill>
                <a:latin typeface="Arial Narrow"/>
                <a:cs typeface="Arial Narrow"/>
              </a:rPr>
              <a:t>P</a:t>
            </a:r>
            <a:r>
              <a:rPr spc="-63" dirty="0">
                <a:solidFill>
                  <a:srgbClr val="FF3131"/>
                </a:solidFill>
                <a:latin typeface="Arial Narrow"/>
                <a:cs typeface="Arial Narrow"/>
              </a:rPr>
              <a:t>A</a:t>
            </a:r>
            <a:r>
              <a:rPr spc="-47" dirty="0">
                <a:solidFill>
                  <a:srgbClr val="FF3131"/>
                </a:solidFill>
                <a:latin typeface="Arial Narrow"/>
                <a:cs typeface="Arial Narrow"/>
              </a:rPr>
              <a:t>N</a:t>
            </a:r>
            <a:r>
              <a:rPr spc="-187" dirty="0">
                <a:solidFill>
                  <a:srgbClr val="FF3131"/>
                </a:solidFill>
                <a:latin typeface="Arial Narrow"/>
                <a:cs typeface="Arial Narrow"/>
              </a:rPr>
              <a:t>C</a:t>
            </a:r>
            <a:r>
              <a:rPr spc="-90" dirty="0">
                <a:solidFill>
                  <a:srgbClr val="FF3131"/>
                </a:solidFill>
                <a:latin typeface="Arial Narrow"/>
                <a:cs typeface="Arial Narrow"/>
              </a:rPr>
              <a:t>R</a:t>
            </a:r>
            <a:r>
              <a:rPr spc="-143" dirty="0">
                <a:solidFill>
                  <a:srgbClr val="FF3131"/>
                </a:solidFill>
                <a:latin typeface="Arial Narrow"/>
                <a:cs typeface="Arial Narrow"/>
              </a:rPr>
              <a:t>E</a:t>
            </a:r>
            <a:r>
              <a:rPr spc="-63" dirty="0">
                <a:solidFill>
                  <a:srgbClr val="FF3131"/>
                </a:solidFill>
                <a:latin typeface="Arial Narrow"/>
                <a:cs typeface="Arial Narrow"/>
              </a:rPr>
              <a:t>A</a:t>
            </a:r>
            <a:r>
              <a:rPr spc="-113" dirty="0">
                <a:solidFill>
                  <a:srgbClr val="FF3131"/>
                </a:solidFill>
                <a:latin typeface="Arial Narrow"/>
                <a:cs typeface="Arial Narrow"/>
              </a:rPr>
              <a:t>T</a:t>
            </a:r>
            <a:r>
              <a:rPr spc="3" dirty="0">
                <a:solidFill>
                  <a:srgbClr val="FF3131"/>
                </a:solidFill>
                <a:latin typeface="Arial Narrow"/>
                <a:cs typeface="Arial Narrow"/>
              </a:rPr>
              <a:t>I</a:t>
            </a:r>
            <a:r>
              <a:rPr spc="-47" dirty="0">
                <a:solidFill>
                  <a:srgbClr val="FF3131"/>
                </a:solidFill>
                <a:latin typeface="Arial Narrow"/>
                <a:cs typeface="Arial Narrow"/>
              </a:rPr>
              <a:t>N</a:t>
            </a:r>
            <a:r>
              <a:rPr spc="-63" dirty="0">
                <a:solidFill>
                  <a:srgbClr val="FF3131"/>
                </a:solidFill>
                <a:latin typeface="Arial Narrow"/>
                <a:cs typeface="Arial Narrow"/>
              </a:rPr>
              <a:t>A</a:t>
            </a:r>
            <a:r>
              <a:rPr spc="-133" dirty="0">
                <a:solidFill>
                  <a:srgbClr val="FF3131"/>
                </a:solidFill>
                <a:latin typeface="Arial Narrow"/>
                <a:cs typeface="Arial Narrow"/>
              </a:rPr>
              <a:t>,</a:t>
            </a:r>
            <a:r>
              <a:rPr spc="-30" dirty="0">
                <a:solidFill>
                  <a:srgbClr val="FF3131"/>
                </a:solidFill>
                <a:latin typeface="Arial Narrow"/>
                <a:cs typeface="Arial Narrow"/>
              </a:rPr>
              <a:t> </a:t>
            </a:r>
            <a:r>
              <a:rPr spc="-187" dirty="0">
                <a:solidFill>
                  <a:srgbClr val="FF3131"/>
                </a:solidFill>
                <a:latin typeface="Arial Narrow"/>
                <a:cs typeface="Arial Narrow"/>
              </a:rPr>
              <a:t>C</a:t>
            </a:r>
            <a:r>
              <a:rPr spc="-47" dirty="0">
                <a:solidFill>
                  <a:srgbClr val="FF3131"/>
                </a:solidFill>
                <a:latin typeface="Arial Narrow"/>
                <a:cs typeface="Arial Narrow"/>
              </a:rPr>
              <a:t>H</a:t>
            </a:r>
            <a:r>
              <a:rPr spc="-143" dirty="0">
                <a:solidFill>
                  <a:srgbClr val="FF3131"/>
                </a:solidFill>
                <a:latin typeface="Arial Narrow"/>
                <a:cs typeface="Arial Narrow"/>
              </a:rPr>
              <a:t>E</a:t>
            </a:r>
            <a:r>
              <a:rPr spc="-63" dirty="0">
                <a:solidFill>
                  <a:srgbClr val="FF3131"/>
                </a:solidFill>
                <a:latin typeface="Arial Narrow"/>
                <a:cs typeface="Arial Narrow"/>
              </a:rPr>
              <a:t>A</a:t>
            </a:r>
            <a:r>
              <a:rPr spc="-127" dirty="0">
                <a:solidFill>
                  <a:srgbClr val="FF3131"/>
                </a:solidFill>
                <a:latin typeface="Arial Narrow"/>
                <a:cs typeface="Arial Narrow"/>
              </a:rPr>
              <a:t>G</a:t>
            </a:r>
            <a:r>
              <a:rPr spc="-30" dirty="0">
                <a:solidFill>
                  <a:srgbClr val="FF3131"/>
                </a:solidFill>
                <a:latin typeface="Arial Narrow"/>
                <a:cs typeface="Arial Narrow"/>
              </a:rPr>
              <a:t> </a:t>
            </a:r>
            <a:r>
              <a:rPr spc="-53" dirty="0">
                <a:solidFill>
                  <a:srgbClr val="FF3131"/>
                </a:solidFill>
                <a:latin typeface="Arial Narrow"/>
                <a:cs typeface="Arial Narrow"/>
              </a:rPr>
              <a:t>P</a:t>
            </a:r>
            <a:r>
              <a:rPr spc="-63" dirty="0">
                <a:solidFill>
                  <a:srgbClr val="FF3131"/>
                </a:solidFill>
                <a:latin typeface="Arial Narrow"/>
                <a:cs typeface="Arial Narrow"/>
              </a:rPr>
              <a:t>A</a:t>
            </a:r>
            <a:r>
              <a:rPr spc="-47" dirty="0">
                <a:solidFill>
                  <a:srgbClr val="FF3131"/>
                </a:solidFill>
                <a:latin typeface="Arial Narrow"/>
                <a:cs typeface="Arial Narrow"/>
              </a:rPr>
              <a:t>N</a:t>
            </a:r>
            <a:r>
              <a:rPr spc="-187" dirty="0">
                <a:solidFill>
                  <a:srgbClr val="FF3131"/>
                </a:solidFill>
                <a:latin typeface="Arial Narrow"/>
                <a:cs typeface="Arial Narrow"/>
              </a:rPr>
              <a:t>C</a:t>
            </a:r>
            <a:r>
              <a:rPr spc="-90" dirty="0">
                <a:solidFill>
                  <a:srgbClr val="FF3131"/>
                </a:solidFill>
                <a:latin typeface="Arial Narrow"/>
                <a:cs typeface="Arial Narrow"/>
              </a:rPr>
              <a:t>R</a:t>
            </a:r>
            <a:r>
              <a:rPr spc="-143" dirty="0">
                <a:solidFill>
                  <a:srgbClr val="FF3131"/>
                </a:solidFill>
                <a:latin typeface="Arial Narrow"/>
                <a:cs typeface="Arial Narrow"/>
              </a:rPr>
              <a:t>E</a:t>
            </a:r>
            <a:r>
              <a:rPr spc="-63" dirty="0">
                <a:solidFill>
                  <a:srgbClr val="FF3131"/>
                </a:solidFill>
                <a:latin typeface="Arial Narrow"/>
                <a:cs typeface="Arial Narrow"/>
              </a:rPr>
              <a:t>A</a:t>
            </a:r>
            <a:r>
              <a:rPr spc="-113" dirty="0">
                <a:solidFill>
                  <a:srgbClr val="FF3131"/>
                </a:solidFill>
                <a:latin typeface="Arial Narrow"/>
                <a:cs typeface="Arial Narrow"/>
              </a:rPr>
              <a:t>T</a:t>
            </a:r>
            <a:r>
              <a:rPr spc="3" dirty="0">
                <a:solidFill>
                  <a:srgbClr val="FF3131"/>
                </a:solidFill>
                <a:latin typeface="Arial Narrow"/>
                <a:cs typeface="Arial Narrow"/>
              </a:rPr>
              <a:t>I</a:t>
            </a:r>
            <a:r>
              <a:rPr spc="-183" dirty="0">
                <a:solidFill>
                  <a:srgbClr val="FF3131"/>
                </a:solidFill>
                <a:latin typeface="Arial Narrow"/>
                <a:cs typeface="Arial Narrow"/>
              </a:rPr>
              <a:t>C</a:t>
            </a:r>
            <a:r>
              <a:rPr spc="-30" dirty="0">
                <a:solidFill>
                  <a:srgbClr val="FF3131"/>
                </a:solidFill>
                <a:latin typeface="Arial Narrow"/>
                <a:cs typeface="Arial Narrow"/>
              </a:rPr>
              <a:t> </a:t>
            </a:r>
            <a:r>
              <a:rPr spc="-153" dirty="0">
                <a:solidFill>
                  <a:srgbClr val="FF3131"/>
                </a:solidFill>
                <a:latin typeface="Arial Narrow"/>
                <a:cs typeface="Arial Narrow"/>
              </a:rPr>
              <a:t>Ș</a:t>
            </a:r>
            <a:r>
              <a:rPr spc="3" dirty="0">
                <a:solidFill>
                  <a:srgbClr val="FF3131"/>
                </a:solidFill>
                <a:latin typeface="Arial Narrow"/>
                <a:cs typeface="Arial Narrow"/>
              </a:rPr>
              <a:t>I</a:t>
            </a:r>
            <a:r>
              <a:rPr spc="-30" dirty="0">
                <a:solidFill>
                  <a:srgbClr val="FF3131"/>
                </a:solidFill>
                <a:latin typeface="Arial Narrow"/>
                <a:cs typeface="Arial Narrow"/>
              </a:rPr>
              <a:t> </a:t>
            </a:r>
            <a:r>
              <a:rPr spc="-187" dirty="0">
                <a:solidFill>
                  <a:srgbClr val="FF3131"/>
                </a:solidFill>
                <a:latin typeface="Arial Narrow"/>
                <a:cs typeface="Arial Narrow"/>
              </a:rPr>
              <a:t>C</a:t>
            </a:r>
            <a:r>
              <a:rPr spc="-87" dirty="0">
                <a:solidFill>
                  <a:srgbClr val="FF3131"/>
                </a:solidFill>
                <a:latin typeface="Arial Narrow"/>
                <a:cs typeface="Arial Narrow"/>
              </a:rPr>
              <a:t>O</a:t>
            </a:r>
            <a:r>
              <a:rPr spc="-37" dirty="0">
                <a:solidFill>
                  <a:srgbClr val="FF3131"/>
                </a:solidFill>
                <a:latin typeface="Arial Narrow"/>
                <a:cs typeface="Arial Narrow"/>
              </a:rPr>
              <a:t>L</a:t>
            </a:r>
            <a:r>
              <a:rPr spc="-63" dirty="0">
                <a:solidFill>
                  <a:srgbClr val="FF3131"/>
                </a:solidFill>
                <a:latin typeface="Arial Narrow"/>
                <a:cs typeface="Arial Narrow"/>
              </a:rPr>
              <a:t>A</a:t>
            </a:r>
            <a:r>
              <a:rPr spc="-130" dirty="0">
                <a:solidFill>
                  <a:srgbClr val="FF3131"/>
                </a:solidFill>
                <a:latin typeface="Arial Narrow"/>
                <a:cs typeface="Arial Narrow"/>
              </a:rPr>
              <a:t>G</a:t>
            </a:r>
            <a:r>
              <a:rPr spc="-143" dirty="0">
                <a:solidFill>
                  <a:srgbClr val="FF3131"/>
                </a:solidFill>
                <a:latin typeface="Arial Narrow"/>
                <a:cs typeface="Arial Narrow"/>
              </a:rPr>
              <a:t>E</a:t>
            </a:r>
            <a:r>
              <a:rPr spc="-47" dirty="0">
                <a:solidFill>
                  <a:srgbClr val="FF3131"/>
                </a:solidFill>
                <a:latin typeface="Arial Narrow"/>
                <a:cs typeface="Arial Narrow"/>
              </a:rPr>
              <a:t>N</a:t>
            </a:r>
            <a:r>
              <a:rPr spc="-63" dirty="0">
                <a:solidFill>
                  <a:srgbClr val="FF3131"/>
                </a:solidFill>
                <a:latin typeface="Arial Narrow"/>
                <a:cs typeface="Arial Narrow"/>
              </a:rPr>
              <a:t>A</a:t>
            </a:r>
            <a:r>
              <a:rPr spc="-130" dirty="0">
                <a:solidFill>
                  <a:srgbClr val="FF3131"/>
                </a:solidFill>
                <a:latin typeface="Arial Narrow"/>
                <a:cs typeface="Arial Narrow"/>
              </a:rPr>
              <a:t>Z</a:t>
            </a:r>
            <a:r>
              <a:rPr spc="-60" dirty="0">
                <a:solidFill>
                  <a:srgbClr val="FF3131"/>
                </a:solidFill>
                <a:latin typeface="Arial Narrow"/>
                <a:cs typeface="Arial Narrow"/>
              </a:rPr>
              <a:t>A</a:t>
            </a:r>
            <a:r>
              <a:rPr spc="-27" dirty="0">
                <a:solidFill>
                  <a:srgbClr val="FF3131"/>
                </a:solidFill>
                <a:latin typeface="Arial Narrow"/>
                <a:cs typeface="Arial Narrow"/>
              </a:rPr>
              <a:t> </a:t>
            </a:r>
            <a:r>
              <a:rPr spc="-153" dirty="0">
                <a:solidFill>
                  <a:srgbClr val="FF3131"/>
                </a:solidFill>
                <a:latin typeface="Arial Narrow"/>
                <a:cs typeface="Arial Narrow"/>
              </a:rPr>
              <a:t>Ș</a:t>
            </a:r>
            <a:r>
              <a:rPr spc="3" dirty="0">
                <a:solidFill>
                  <a:srgbClr val="FF3131"/>
                </a:solidFill>
                <a:latin typeface="Arial Narrow"/>
                <a:cs typeface="Arial Narrow"/>
              </a:rPr>
              <a:t>I</a:t>
            </a:r>
            <a:r>
              <a:rPr spc="-30" dirty="0">
                <a:solidFill>
                  <a:srgbClr val="FF3131"/>
                </a:solidFill>
                <a:latin typeface="Arial Narrow"/>
                <a:cs typeface="Arial Narrow"/>
              </a:rPr>
              <a:t> </a:t>
            </a:r>
            <a:r>
              <a:rPr spc="-37" dirty="0">
                <a:solidFill>
                  <a:srgbClr val="FF3131"/>
                </a:solidFill>
                <a:latin typeface="Arial Narrow"/>
                <a:cs typeface="Arial Narrow"/>
              </a:rPr>
              <a:t>L</a:t>
            </a:r>
            <a:r>
              <a:rPr spc="3" dirty="0">
                <a:solidFill>
                  <a:srgbClr val="FF3131"/>
                </a:solidFill>
                <a:latin typeface="Arial Narrow"/>
                <a:cs typeface="Arial Narrow"/>
              </a:rPr>
              <a:t>I</a:t>
            </a:r>
            <a:r>
              <a:rPr spc="-53" dirty="0">
                <a:solidFill>
                  <a:srgbClr val="FF3131"/>
                </a:solidFill>
                <a:latin typeface="Arial Narrow"/>
                <a:cs typeface="Arial Narrow"/>
              </a:rPr>
              <a:t>P</a:t>
            </a:r>
            <a:r>
              <a:rPr spc="-63" dirty="0">
                <a:solidFill>
                  <a:srgbClr val="FF3131"/>
                </a:solidFill>
                <a:latin typeface="Arial Narrow"/>
                <a:cs typeface="Arial Narrow"/>
              </a:rPr>
              <a:t>A</a:t>
            </a:r>
            <a:r>
              <a:rPr spc="-130" dirty="0">
                <a:solidFill>
                  <a:srgbClr val="FF3131"/>
                </a:solidFill>
                <a:latin typeface="Arial Narrow"/>
                <a:cs typeface="Arial Narrow"/>
              </a:rPr>
              <a:t>Z</a:t>
            </a:r>
            <a:r>
              <a:rPr spc="-63" dirty="0">
                <a:solidFill>
                  <a:srgbClr val="FF3131"/>
                </a:solidFill>
                <a:latin typeface="Arial Narrow"/>
                <a:cs typeface="Arial Narrow"/>
              </a:rPr>
              <a:t>A</a:t>
            </a:r>
            <a:r>
              <a:rPr spc="-80" dirty="0">
                <a:solidFill>
                  <a:srgbClr val="FF3131"/>
                </a:solidFill>
                <a:latin typeface="Arial Narrow"/>
                <a:cs typeface="Arial Narrow"/>
              </a:rPr>
              <a:t>.</a:t>
            </a:r>
            <a:r>
              <a:rPr spc="-30" dirty="0">
                <a:solidFill>
                  <a:srgbClr val="FF3131"/>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90" dirty="0">
                <a:solidFill>
                  <a:srgbClr val="0C4653"/>
                </a:solidFill>
                <a:latin typeface="Arial Narrow"/>
                <a:cs typeface="Arial Narrow"/>
              </a:rPr>
              <a:t>R</a:t>
            </a:r>
            <a:r>
              <a:rPr spc="-47" dirty="0">
                <a:solidFill>
                  <a:srgbClr val="0C4653"/>
                </a:solidFill>
                <a:latin typeface="Arial Narrow"/>
                <a:cs typeface="Arial Narrow"/>
              </a:rPr>
              <a:t>N</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113" dirty="0">
                <a:solidFill>
                  <a:srgbClr val="0C4653"/>
                </a:solidFill>
                <a:latin typeface="Arial Narrow"/>
                <a:cs typeface="Arial Narrow"/>
              </a:rPr>
              <a:t>T</a:t>
            </a:r>
            <a:r>
              <a:rPr spc="-87" dirty="0">
                <a:solidFill>
                  <a:srgbClr val="0C4653"/>
                </a:solidFill>
                <a:latin typeface="Arial Narrow"/>
                <a:cs typeface="Arial Narrow"/>
              </a:rPr>
              <a:t>O</a:t>
            </a:r>
            <a:r>
              <a:rPr spc="-187" dirty="0">
                <a:solidFill>
                  <a:srgbClr val="0C4653"/>
                </a:solidFill>
                <a:latin typeface="Arial Narrow"/>
                <a:cs typeface="Arial Narrow"/>
              </a:rPr>
              <a:t>C</a:t>
            </a:r>
            <a:r>
              <a:rPr spc="-63" dirty="0">
                <a:solidFill>
                  <a:srgbClr val="0C4653"/>
                </a:solidFill>
                <a:latin typeface="Arial Narrow"/>
                <a:cs typeface="Arial Narrow"/>
              </a:rPr>
              <a:t>A</a:t>
            </a:r>
            <a:r>
              <a:rPr spc="-113" dirty="0">
                <a:solidFill>
                  <a:srgbClr val="0C4653"/>
                </a:solidFill>
                <a:latin typeface="Arial Narrow"/>
                <a:cs typeface="Arial Narrow"/>
              </a:rPr>
              <a:t>T</a:t>
            </a:r>
            <a:r>
              <a:rPr spc="-60" dirty="0">
                <a:solidFill>
                  <a:srgbClr val="0C4653"/>
                </a:solidFill>
                <a:latin typeface="Arial Narrow"/>
                <a:cs typeface="Arial Narrow"/>
              </a:rPr>
              <a:t>Ă</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63" dirty="0">
                <a:solidFill>
                  <a:srgbClr val="0C4653"/>
                </a:solidFill>
                <a:latin typeface="Arial Narrow"/>
                <a:cs typeface="Arial Narrow"/>
              </a:rPr>
              <a:t>A</a:t>
            </a:r>
            <a:r>
              <a:rPr spc="-87" dirty="0">
                <a:solidFill>
                  <a:srgbClr val="0C4653"/>
                </a:solidFill>
                <a:latin typeface="Arial Narrow"/>
                <a:cs typeface="Arial Narrow"/>
              </a:rPr>
              <a:t>R</a:t>
            </a:r>
            <a:r>
              <a:rPr spc="-30" dirty="0">
                <a:solidFill>
                  <a:srgbClr val="0C4653"/>
                </a:solidFill>
                <a:latin typeface="Arial Narrow"/>
                <a:cs typeface="Arial Narrow"/>
              </a:rPr>
              <a:t> </a:t>
            </a:r>
            <a:r>
              <a:rPr spc="-53" dirty="0">
                <a:solidFill>
                  <a:srgbClr val="0C4653"/>
                </a:solidFill>
                <a:latin typeface="Arial Narrow"/>
                <a:cs typeface="Arial Narrow"/>
              </a:rPr>
              <a:t>P</a:t>
            </a:r>
            <a:r>
              <a:rPr spc="-37" dirty="0">
                <a:solidFill>
                  <a:srgbClr val="0C4653"/>
                </a:solidFill>
                <a:latin typeface="Arial Narrow"/>
                <a:cs typeface="Arial Narrow"/>
              </a:rPr>
              <a:t>U</a:t>
            </a:r>
            <a:r>
              <a:rPr spc="-113" dirty="0">
                <a:solidFill>
                  <a:srgbClr val="0C4653"/>
                </a:solidFill>
                <a:latin typeface="Arial Narrow"/>
                <a:cs typeface="Arial Narrow"/>
              </a:rPr>
              <a:t>T</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0" dirty="0">
                <a:solidFill>
                  <a:srgbClr val="0C4653"/>
                </a:solidFill>
                <a:latin typeface="Arial Narrow"/>
                <a:cs typeface="Arial Narrow"/>
              </a:rPr>
              <a:t> </a:t>
            </a:r>
            <a:r>
              <a:rPr spc="-47" dirty="0">
                <a:solidFill>
                  <a:srgbClr val="0C4653"/>
                </a:solidFill>
                <a:latin typeface="Arial Narrow"/>
                <a:cs typeface="Arial Narrow"/>
              </a:rPr>
              <a:t>H</a:t>
            </a:r>
            <a:r>
              <a:rPr spc="3" dirty="0">
                <a:solidFill>
                  <a:srgbClr val="0C4653"/>
                </a:solidFill>
                <a:latin typeface="Arial Narrow"/>
                <a:cs typeface="Arial Narrow"/>
              </a:rPr>
              <a:t>I</a:t>
            </a:r>
            <a:r>
              <a:rPr spc="-47" dirty="0">
                <a:solidFill>
                  <a:srgbClr val="0C4653"/>
                </a:solidFill>
                <a:latin typeface="Arial Narrow"/>
                <a:cs typeface="Arial Narrow"/>
              </a:rPr>
              <a:t>D</a:t>
            </a:r>
            <a:r>
              <a:rPr spc="-90" dirty="0">
                <a:solidFill>
                  <a:srgbClr val="0C4653"/>
                </a:solidFill>
                <a:latin typeface="Arial Narrow"/>
                <a:cs typeface="Arial Narrow"/>
              </a:rPr>
              <a:t>R</a:t>
            </a:r>
            <a:r>
              <a:rPr spc="-87" dirty="0">
                <a:solidFill>
                  <a:srgbClr val="0C4653"/>
                </a:solidFill>
                <a:latin typeface="Arial Narrow"/>
                <a:cs typeface="Arial Narrow"/>
              </a:rPr>
              <a:t>O</a:t>
            </a:r>
            <a:r>
              <a:rPr spc="-37" dirty="0">
                <a:solidFill>
                  <a:srgbClr val="0C4653"/>
                </a:solidFill>
                <a:latin typeface="Arial Narrow"/>
                <a:cs typeface="Arial Narrow"/>
              </a:rPr>
              <a:t>L</a:t>
            </a:r>
            <a:r>
              <a:rPr spc="3" dirty="0">
                <a:solidFill>
                  <a:srgbClr val="0C4653"/>
                </a:solidFill>
                <a:latin typeface="Arial Narrow"/>
                <a:cs typeface="Arial Narrow"/>
              </a:rPr>
              <a:t>I</a:t>
            </a:r>
            <a:r>
              <a:rPr spc="-130" dirty="0">
                <a:solidFill>
                  <a:srgbClr val="0C4653"/>
                </a:solidFill>
                <a:latin typeface="Arial Narrow"/>
                <a:cs typeface="Arial Narrow"/>
              </a:rPr>
              <a:t>Z</a:t>
            </a:r>
            <a:r>
              <a:rPr spc="-63" dirty="0">
                <a:solidFill>
                  <a:srgbClr val="0C4653"/>
                </a:solidFill>
                <a:latin typeface="Arial Narrow"/>
                <a:cs typeface="Arial Narrow"/>
              </a:rPr>
              <a:t>A</a:t>
            </a:r>
            <a:r>
              <a:rPr spc="-113" dirty="0">
                <a:solidFill>
                  <a:srgbClr val="0C4653"/>
                </a:solidFill>
                <a:latin typeface="Arial Narrow"/>
                <a:cs typeface="Arial Narrow"/>
              </a:rPr>
              <a:t>T</a:t>
            </a:r>
            <a:r>
              <a:rPr spc="-60" dirty="0">
                <a:solidFill>
                  <a:srgbClr val="0C4653"/>
                </a:solidFill>
                <a:latin typeface="Arial Narrow"/>
                <a:cs typeface="Arial Narrow"/>
              </a:rPr>
              <a:t>Ă</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90" dirty="0">
                <a:solidFill>
                  <a:srgbClr val="0C4653"/>
                </a:solidFill>
                <a:latin typeface="Arial Narrow"/>
                <a:cs typeface="Arial Narrow"/>
              </a:rPr>
              <a:t>R</a:t>
            </a:r>
            <a:r>
              <a:rPr spc="-33" dirty="0">
                <a:solidFill>
                  <a:srgbClr val="0C4653"/>
                </a:solidFill>
                <a:latin typeface="Arial Narrow"/>
                <a:cs typeface="Arial Narrow"/>
              </a:rPr>
              <a:t>U</a:t>
            </a:r>
            <a:r>
              <a:rPr spc="-30" dirty="0">
                <a:solidFill>
                  <a:srgbClr val="0C4653"/>
                </a:solidFill>
                <a:latin typeface="Arial Narrow"/>
                <a:cs typeface="Arial Narrow"/>
              </a:rPr>
              <a:t> </a:t>
            </a:r>
            <a:r>
              <a:rPr spc="-60" dirty="0">
                <a:solidFill>
                  <a:srgbClr val="0C4653"/>
                </a:solidFill>
                <a:latin typeface="Arial Narrow"/>
                <a:cs typeface="Arial Narrow"/>
              </a:rPr>
              <a:t>A</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87" dirty="0">
                <a:solidFill>
                  <a:srgbClr val="0C4653"/>
                </a:solidFill>
                <a:latin typeface="Arial Narrow"/>
                <a:cs typeface="Arial Narrow"/>
              </a:rPr>
              <a:t>C</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53" dirty="0">
                <a:solidFill>
                  <a:srgbClr val="0C4653"/>
                </a:solidFill>
                <a:latin typeface="Arial Narrow"/>
                <a:cs typeface="Arial Narrow"/>
              </a:rPr>
              <a:t>P</a:t>
            </a:r>
            <a:r>
              <a:rPr spc="-113" dirty="0">
                <a:solidFill>
                  <a:srgbClr val="0C4653"/>
                </a:solidFill>
                <a:latin typeface="Arial Narrow"/>
                <a:cs typeface="Arial Narrow"/>
              </a:rPr>
              <a:t>T</a:t>
            </a:r>
            <a:r>
              <a:rPr spc="3" dirty="0">
                <a:solidFill>
                  <a:srgbClr val="0C4653"/>
                </a:solidFill>
                <a:latin typeface="Arial Narrow"/>
                <a:cs typeface="Arial Narrow"/>
              </a:rPr>
              <a:t>I</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23" dirty="0">
                <a:solidFill>
                  <a:srgbClr val="0C4653"/>
                </a:solidFill>
                <a:latin typeface="Arial Narrow"/>
                <a:cs typeface="Arial Narrow"/>
              </a:rPr>
              <a:t>B</a:t>
            </a:r>
            <a:r>
              <a:rPr spc="3" dirty="0">
                <a:solidFill>
                  <a:srgbClr val="0C4653"/>
                </a:solidFill>
                <a:latin typeface="Arial Narrow"/>
                <a:cs typeface="Arial Narrow"/>
              </a:rPr>
              <a:t>I</a:t>
            </a:r>
            <a:r>
              <a:rPr spc="-87" dirty="0">
                <a:solidFill>
                  <a:srgbClr val="0C4653"/>
                </a:solidFill>
                <a:latin typeface="Arial Narrow"/>
                <a:cs typeface="Arial Narrow"/>
              </a:rPr>
              <a:t>O</a:t>
            </a:r>
            <a:r>
              <a:rPr spc="-63" dirty="0">
                <a:solidFill>
                  <a:srgbClr val="0C4653"/>
                </a:solidFill>
                <a:latin typeface="Arial Narrow"/>
                <a:cs typeface="Arial Narrow"/>
              </a:rPr>
              <a:t>A</a:t>
            </a:r>
            <a:r>
              <a:rPr spc="-187" dirty="0">
                <a:solidFill>
                  <a:srgbClr val="0C4653"/>
                </a:solidFill>
                <a:latin typeface="Arial Narrow"/>
                <a:cs typeface="Arial Narrow"/>
              </a:rPr>
              <a:t>C</a:t>
            </a:r>
            <a:r>
              <a:rPr spc="-113" dirty="0">
                <a:solidFill>
                  <a:srgbClr val="0C4653"/>
                </a:solidFill>
                <a:latin typeface="Arial Narrow"/>
                <a:cs typeface="Arial Narrow"/>
              </a:rPr>
              <a:t>T</a:t>
            </a:r>
            <a:r>
              <a:rPr spc="3" dirty="0">
                <a:solidFill>
                  <a:srgbClr val="0C4653"/>
                </a:solidFill>
                <a:latin typeface="Arial Narrow"/>
                <a:cs typeface="Arial Narrow"/>
              </a:rPr>
              <a:t>I</a:t>
            </a:r>
            <a:r>
              <a:rPr spc="-63" dirty="0">
                <a:solidFill>
                  <a:srgbClr val="0C4653"/>
                </a:solidFill>
                <a:latin typeface="Arial Narrow"/>
                <a:cs typeface="Arial Narrow"/>
              </a:rPr>
              <a:t>V</a:t>
            </a:r>
            <a:r>
              <a:rPr spc="-143" dirty="0">
                <a:solidFill>
                  <a:srgbClr val="0C4653"/>
                </a:solidFill>
                <a:latin typeface="Arial Narrow"/>
                <a:cs typeface="Arial Narrow"/>
              </a:rPr>
              <a:t>E</a:t>
            </a:r>
            <a:r>
              <a:rPr spc="-80" dirty="0">
                <a:solidFill>
                  <a:srgbClr val="0C4653"/>
                </a:solidFill>
                <a:latin typeface="Arial Narrow"/>
                <a:cs typeface="Arial Narrow"/>
              </a:rPr>
              <a:t>. </a:t>
            </a:r>
            <a:r>
              <a:rPr spc="-47" dirty="0">
                <a:solidFill>
                  <a:srgbClr val="0C4653"/>
                </a:solidFill>
                <a:latin typeface="Arial Narrow"/>
                <a:cs typeface="Arial Narrow"/>
              </a:rPr>
              <a:t>D</a:t>
            </a:r>
            <a:r>
              <a:rPr spc="-63" dirty="0">
                <a:solidFill>
                  <a:srgbClr val="0C4653"/>
                </a:solidFill>
                <a:latin typeface="Arial Narrow"/>
                <a:cs typeface="Arial Narrow"/>
              </a:rPr>
              <a:t>A</a:t>
            </a:r>
            <a:r>
              <a:rPr spc="-113" dirty="0">
                <a:solidFill>
                  <a:srgbClr val="0C4653"/>
                </a:solidFill>
                <a:latin typeface="Arial Narrow"/>
                <a:cs typeface="Arial Narrow"/>
              </a:rPr>
              <a:t>T</a:t>
            </a:r>
            <a:r>
              <a:rPr spc="-87" dirty="0">
                <a:solidFill>
                  <a:srgbClr val="0C4653"/>
                </a:solidFill>
                <a:latin typeface="Arial Narrow"/>
                <a:cs typeface="Arial Narrow"/>
              </a:rPr>
              <a:t>O</a:t>
            </a:r>
            <a:r>
              <a:rPr spc="-90" dirty="0">
                <a:solidFill>
                  <a:srgbClr val="0C4653"/>
                </a:solidFill>
                <a:latin typeface="Arial Narrow"/>
                <a:cs typeface="Arial Narrow"/>
              </a:rPr>
              <a:t>R</a:t>
            </a:r>
            <a:r>
              <a:rPr spc="3" dirty="0">
                <a:solidFill>
                  <a:srgbClr val="0C4653"/>
                </a:solidFill>
                <a:latin typeface="Arial Narrow"/>
                <a:cs typeface="Arial Narrow"/>
              </a:rPr>
              <a:t>I</a:t>
            </a:r>
            <a:r>
              <a:rPr spc="-113" dirty="0">
                <a:solidFill>
                  <a:srgbClr val="0C4653"/>
                </a:solidFill>
                <a:latin typeface="Arial Narrow"/>
                <a:cs typeface="Arial Narrow"/>
              </a:rPr>
              <a:t>T</a:t>
            </a:r>
            <a:r>
              <a:rPr spc="-60" dirty="0">
                <a:solidFill>
                  <a:srgbClr val="0C4653"/>
                </a:solidFill>
                <a:latin typeface="Arial Narrow"/>
                <a:cs typeface="Arial Narrow"/>
              </a:rPr>
              <a:t>Ă</a:t>
            </a:r>
            <a:r>
              <a:rPr spc="-30" dirty="0">
                <a:solidFill>
                  <a:srgbClr val="0C4653"/>
                </a:solidFill>
                <a:latin typeface="Arial Narrow"/>
                <a:cs typeface="Arial Narrow"/>
              </a:rPr>
              <a:t> </a:t>
            </a:r>
            <a:r>
              <a:rPr spc="-187" dirty="0">
                <a:solidFill>
                  <a:srgbClr val="0C4653"/>
                </a:solidFill>
                <a:latin typeface="Arial Narrow"/>
                <a:cs typeface="Arial Narrow"/>
              </a:rPr>
              <a:t>C</a:t>
            </a:r>
            <a:r>
              <a:rPr spc="-87" dirty="0">
                <a:solidFill>
                  <a:srgbClr val="0C4653"/>
                </a:solidFill>
                <a:latin typeface="Arial Narrow"/>
                <a:cs typeface="Arial Narrow"/>
              </a:rPr>
              <a:t>O</a:t>
            </a:r>
            <a:r>
              <a:rPr spc="-47" dirty="0">
                <a:solidFill>
                  <a:srgbClr val="0C4653"/>
                </a:solidFill>
                <a:latin typeface="Arial Narrow"/>
                <a:cs typeface="Arial Narrow"/>
              </a:rPr>
              <a:t>N</a:t>
            </a:r>
            <a:r>
              <a:rPr spc="-113" dirty="0">
                <a:solidFill>
                  <a:srgbClr val="0C4653"/>
                </a:solidFill>
                <a:latin typeface="Arial Narrow"/>
                <a:cs typeface="Arial Narrow"/>
              </a:rPr>
              <a:t>Ț</a:t>
            </a:r>
            <a:r>
              <a:rPr spc="3" dirty="0">
                <a:solidFill>
                  <a:srgbClr val="0C4653"/>
                </a:solidFill>
                <a:latin typeface="Arial Narrow"/>
                <a:cs typeface="Arial Narrow"/>
              </a:rPr>
              <a:t>I</a:t>
            </a:r>
            <a:r>
              <a:rPr spc="-47" dirty="0">
                <a:solidFill>
                  <a:srgbClr val="0C4653"/>
                </a:solidFill>
                <a:latin typeface="Arial Narrow"/>
                <a:cs typeface="Arial Narrow"/>
              </a:rPr>
              <a:t>N</a:t>
            </a:r>
            <a:r>
              <a:rPr spc="-37" dirty="0">
                <a:solidFill>
                  <a:srgbClr val="0C4653"/>
                </a:solidFill>
                <a:latin typeface="Arial Narrow"/>
                <a:cs typeface="Arial Narrow"/>
              </a:rPr>
              <a:t>U</a:t>
            </a:r>
            <a:r>
              <a:rPr spc="-113" dirty="0">
                <a:solidFill>
                  <a:srgbClr val="0C4653"/>
                </a:solidFill>
                <a:latin typeface="Arial Narrow"/>
                <a:cs typeface="Arial Narrow"/>
              </a:rPr>
              <a:t>T</a:t>
            </a:r>
            <a:r>
              <a:rPr spc="-37" dirty="0">
                <a:solidFill>
                  <a:srgbClr val="0C4653"/>
                </a:solidFill>
                <a:latin typeface="Arial Narrow"/>
                <a:cs typeface="Arial Narrow"/>
              </a:rPr>
              <a:t>ULU</a:t>
            </a:r>
            <a:r>
              <a:rPr spc="3" dirty="0">
                <a:solidFill>
                  <a:srgbClr val="0C4653"/>
                </a:solidFill>
                <a:latin typeface="Arial Narrow"/>
                <a:cs typeface="Arial Narrow"/>
              </a:rPr>
              <a:t>I</a:t>
            </a:r>
            <a:r>
              <a:rPr spc="-30" dirty="0">
                <a:solidFill>
                  <a:srgbClr val="0C4653"/>
                </a:solidFill>
                <a:latin typeface="Arial Narrow"/>
                <a:cs typeface="Arial Narrow"/>
              </a:rPr>
              <a:t> </a:t>
            </a:r>
            <a:r>
              <a:rPr spc="-90" dirty="0">
                <a:solidFill>
                  <a:srgbClr val="0C4653"/>
                </a:solidFill>
                <a:latin typeface="Arial Narrow"/>
                <a:cs typeface="Arial Narrow"/>
              </a:rPr>
              <a:t>R</a:t>
            </a:r>
            <a:r>
              <a:rPr spc="3" dirty="0">
                <a:solidFill>
                  <a:srgbClr val="0C4653"/>
                </a:solidFill>
                <a:latin typeface="Arial Narrow"/>
                <a:cs typeface="Arial Narrow"/>
              </a:rPr>
              <a:t>I</a:t>
            </a:r>
            <a:r>
              <a:rPr spc="-47" dirty="0">
                <a:solidFill>
                  <a:srgbClr val="0C4653"/>
                </a:solidFill>
                <a:latin typeface="Arial Narrow"/>
                <a:cs typeface="Arial Narrow"/>
              </a:rPr>
              <a:t>D</a:t>
            </a:r>
            <a:r>
              <a:rPr spc="3" dirty="0">
                <a:solidFill>
                  <a:srgbClr val="0C4653"/>
                </a:solidFill>
                <a:latin typeface="Arial Narrow"/>
                <a:cs typeface="Arial Narrow"/>
              </a:rPr>
              <a:t>I</a:t>
            </a:r>
            <a:r>
              <a:rPr spc="-187" dirty="0">
                <a:solidFill>
                  <a:srgbClr val="0C4653"/>
                </a:solidFill>
                <a:latin typeface="Arial Narrow"/>
                <a:cs typeface="Arial Narrow"/>
              </a:rPr>
              <a:t>C</a:t>
            </a:r>
            <a:r>
              <a:rPr spc="-63" dirty="0">
                <a:solidFill>
                  <a:srgbClr val="0C4653"/>
                </a:solidFill>
                <a:latin typeface="Arial Narrow"/>
                <a:cs typeface="Arial Narrow"/>
              </a:rPr>
              <a:t>A</a:t>
            </a:r>
            <a:r>
              <a:rPr spc="-110" dirty="0">
                <a:solidFill>
                  <a:srgbClr val="0C4653"/>
                </a:solidFill>
                <a:latin typeface="Arial Narrow"/>
                <a:cs typeface="Arial Narrow"/>
              </a:rPr>
              <a:t>T</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37" dirty="0">
                <a:solidFill>
                  <a:srgbClr val="0C4653"/>
                </a:solidFill>
                <a:latin typeface="Arial Narrow"/>
                <a:cs typeface="Arial Narrow"/>
              </a:rPr>
              <a:t>L</a:t>
            </a:r>
            <a:r>
              <a:rPr spc="-187" dirty="0">
                <a:solidFill>
                  <a:srgbClr val="0C4653"/>
                </a:solidFill>
                <a:latin typeface="Arial Narrow"/>
                <a:cs typeface="Arial Narrow"/>
              </a:rPr>
              <a:t>C</a:t>
            </a:r>
            <a:r>
              <a:rPr spc="3" dirty="0">
                <a:solidFill>
                  <a:srgbClr val="0C4653"/>
                </a:solidFill>
                <a:latin typeface="Arial Narrow"/>
                <a:cs typeface="Arial Narrow"/>
              </a:rPr>
              <a:t>I</a:t>
            </a:r>
            <a:r>
              <a:rPr spc="-37" dirty="0">
                <a:solidFill>
                  <a:srgbClr val="0C4653"/>
                </a:solidFill>
                <a:latin typeface="Arial Narrow"/>
                <a:cs typeface="Arial Narrow"/>
              </a:rPr>
              <a:t>U</a:t>
            </a:r>
            <a:r>
              <a:rPr spc="-133" dirty="0">
                <a:solidFill>
                  <a:srgbClr val="0C4653"/>
                </a:solidFill>
                <a:latin typeface="Arial Narrow"/>
                <a:cs typeface="Arial Narrow"/>
              </a:rPr>
              <a:t>,</a:t>
            </a:r>
            <a:r>
              <a:rPr spc="-30" dirty="0">
                <a:solidFill>
                  <a:srgbClr val="0C4653"/>
                </a:solidFill>
                <a:latin typeface="Arial Narrow"/>
                <a:cs typeface="Arial Narrow"/>
              </a:rPr>
              <a:t> </a:t>
            </a:r>
            <a:r>
              <a:rPr spc="-87" dirty="0">
                <a:solidFill>
                  <a:srgbClr val="0C4653"/>
                </a:solidFill>
                <a:latin typeface="Arial Narrow"/>
                <a:cs typeface="Arial Narrow"/>
              </a:rPr>
              <a:t>O</a:t>
            </a:r>
            <a:r>
              <a:rPr spc="-63" dirty="0">
                <a:solidFill>
                  <a:srgbClr val="0C4653"/>
                </a:solidFill>
                <a:latin typeface="Arial Narrow"/>
                <a:cs typeface="Arial Narrow"/>
              </a:rPr>
              <a:t>A</a:t>
            </a:r>
            <a:r>
              <a:rPr spc="-153" dirty="0">
                <a:solidFill>
                  <a:srgbClr val="0C4653"/>
                </a:solidFill>
                <a:latin typeface="Arial Narrow"/>
                <a:cs typeface="Arial Narrow"/>
              </a:rPr>
              <a:t>S</a:t>
            </a:r>
            <a:r>
              <a:rPr spc="-143" dirty="0">
                <a:solidFill>
                  <a:srgbClr val="0C4653"/>
                </a:solidFill>
                <a:latin typeface="Arial Narrow"/>
                <a:cs typeface="Arial Narrow"/>
              </a:rPr>
              <a:t>E</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87" dirty="0">
                <a:solidFill>
                  <a:srgbClr val="0C4653"/>
                </a:solidFill>
                <a:latin typeface="Arial Narrow"/>
                <a:cs typeface="Arial Narrow"/>
              </a:rPr>
              <a:t>O</a:t>
            </a:r>
            <a:r>
              <a:rPr spc="-110" dirty="0">
                <a:solidFill>
                  <a:srgbClr val="0C4653"/>
                </a:solidFill>
                <a:latin typeface="Arial Narrow"/>
                <a:cs typeface="Arial Narrow"/>
              </a:rPr>
              <a:t>T</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187" dirty="0">
                <a:solidFill>
                  <a:srgbClr val="0C4653"/>
                </a:solidFill>
                <a:latin typeface="Arial Narrow"/>
                <a:cs typeface="Arial Narrow"/>
              </a:rPr>
              <a:t>C</a:t>
            </a:r>
            <a:r>
              <a:rPr spc="-143" dirty="0">
                <a:solidFill>
                  <a:srgbClr val="0C4653"/>
                </a:solidFill>
                <a:latin typeface="Arial Narrow"/>
                <a:cs typeface="Arial Narrow"/>
              </a:rPr>
              <a:t>E</a:t>
            </a:r>
            <a:r>
              <a:rPr spc="-153" dirty="0">
                <a:solidFill>
                  <a:srgbClr val="0C4653"/>
                </a:solidFill>
                <a:latin typeface="Arial Narrow"/>
                <a:cs typeface="Arial Narrow"/>
              </a:rPr>
              <a:t>S</a:t>
            </a:r>
            <a:r>
              <a:rPr spc="-63" dirty="0">
                <a:solidFill>
                  <a:srgbClr val="0C4653"/>
                </a:solidFill>
                <a:latin typeface="Arial Narrow"/>
                <a:cs typeface="Arial Narrow"/>
              </a:rPr>
              <a:t>A</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3" dirty="0">
                <a:solidFill>
                  <a:srgbClr val="0C4653"/>
                </a:solidFill>
                <a:latin typeface="Arial Narrow"/>
                <a:cs typeface="Arial Narrow"/>
              </a:rPr>
              <a:t>Î</a:t>
            </a:r>
            <a:r>
              <a:rPr spc="-43" dirty="0">
                <a:solidFill>
                  <a:srgbClr val="0C4653"/>
                </a:solidFill>
                <a:latin typeface="Arial Narrow"/>
                <a:cs typeface="Arial Narrow"/>
              </a:rPr>
              <a:t>N</a:t>
            </a:r>
            <a:r>
              <a:rPr spc="-30" dirty="0">
                <a:solidFill>
                  <a:srgbClr val="0C4653"/>
                </a:solidFill>
                <a:latin typeface="Arial Narrow"/>
                <a:cs typeface="Arial Narrow"/>
              </a:rPr>
              <a:t> </a:t>
            </a:r>
            <a:r>
              <a:rPr spc="-53" dirty="0">
                <a:solidFill>
                  <a:srgbClr val="0C4653"/>
                </a:solidFill>
                <a:latin typeface="Arial Narrow"/>
                <a:cs typeface="Arial Narrow"/>
              </a:rPr>
              <a:t>P</a:t>
            </a:r>
            <a:r>
              <a:rPr spc="-37" dirty="0">
                <a:solidFill>
                  <a:srgbClr val="0C4653"/>
                </a:solidFill>
                <a:latin typeface="Arial Narrow"/>
                <a:cs typeface="Arial Narrow"/>
              </a:rPr>
              <a:t>UL</a:t>
            </a:r>
            <a:r>
              <a:rPr spc="-23" dirty="0">
                <a:solidFill>
                  <a:srgbClr val="0C4653"/>
                </a:solidFill>
                <a:latin typeface="Arial Narrow"/>
                <a:cs typeface="Arial Narrow"/>
              </a:rPr>
              <a:t>B</a:t>
            </a:r>
            <a:r>
              <a:rPr spc="-143" dirty="0">
                <a:solidFill>
                  <a:srgbClr val="0C4653"/>
                </a:solidFill>
                <a:latin typeface="Arial Narrow"/>
                <a:cs typeface="Arial Narrow"/>
              </a:rPr>
              <a:t>E</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87" dirty="0">
                <a:solidFill>
                  <a:srgbClr val="0C4653"/>
                </a:solidFill>
                <a:latin typeface="Arial Narrow"/>
                <a:cs typeface="Arial Narrow"/>
              </a:rPr>
              <a:t>O</a:t>
            </a:r>
            <a:r>
              <a:rPr spc="-63" dirty="0">
                <a:solidFill>
                  <a:srgbClr val="0C4653"/>
                </a:solidFill>
                <a:latin typeface="Arial Narrow"/>
                <a:cs typeface="Arial Narrow"/>
              </a:rPr>
              <a:t>A</a:t>
            </a:r>
            <a:r>
              <a:rPr spc="-153" dirty="0">
                <a:solidFill>
                  <a:srgbClr val="0C4653"/>
                </a:solidFill>
                <a:latin typeface="Arial Narrow"/>
                <a:cs typeface="Arial Narrow"/>
              </a:rPr>
              <a:t>S</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6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90" dirty="0">
                <a:solidFill>
                  <a:srgbClr val="0C4653"/>
                </a:solidFill>
                <a:latin typeface="Arial Narrow"/>
                <a:cs typeface="Arial Narrow"/>
              </a:rPr>
              <a:t>R</a:t>
            </a:r>
            <a:r>
              <a:rPr spc="-33" dirty="0">
                <a:solidFill>
                  <a:srgbClr val="0C4653"/>
                </a:solidFill>
                <a:latin typeface="Arial Narrow"/>
                <a:cs typeface="Arial Narrow"/>
              </a:rPr>
              <a:t>U</a:t>
            </a:r>
            <a:r>
              <a:rPr spc="-30" dirty="0">
                <a:solidFill>
                  <a:srgbClr val="0C4653"/>
                </a:solidFill>
                <a:latin typeface="Arial Narrow"/>
                <a:cs typeface="Arial Narrow"/>
              </a:rPr>
              <a:t> </a:t>
            </a:r>
            <a:r>
              <a:rPr spc="-153" dirty="0">
                <a:solidFill>
                  <a:srgbClr val="FF3131"/>
                </a:solidFill>
                <a:latin typeface="Arial Narrow"/>
                <a:cs typeface="Arial Narrow"/>
              </a:rPr>
              <a:t>S</a:t>
            </a:r>
            <a:r>
              <a:rPr spc="-37" dirty="0">
                <a:solidFill>
                  <a:srgbClr val="FF3131"/>
                </a:solidFill>
                <a:latin typeface="Arial Narrow"/>
                <a:cs typeface="Arial Narrow"/>
              </a:rPr>
              <a:t>U</a:t>
            </a:r>
            <a:r>
              <a:rPr spc="-53" dirty="0">
                <a:solidFill>
                  <a:srgbClr val="FF3131"/>
                </a:solidFill>
                <a:latin typeface="Arial Narrow"/>
                <a:cs typeface="Arial Narrow"/>
              </a:rPr>
              <a:t>P</a:t>
            </a:r>
            <a:r>
              <a:rPr spc="-37" dirty="0">
                <a:solidFill>
                  <a:srgbClr val="FF3131"/>
                </a:solidFill>
                <a:latin typeface="Arial Narrow"/>
                <a:cs typeface="Arial Narrow"/>
              </a:rPr>
              <a:t>L</a:t>
            </a:r>
            <a:r>
              <a:rPr spc="3" dirty="0">
                <a:solidFill>
                  <a:srgbClr val="FF3131"/>
                </a:solidFill>
                <a:latin typeface="Arial Narrow"/>
                <a:cs typeface="Arial Narrow"/>
              </a:rPr>
              <a:t>I</a:t>
            </a:r>
            <a:r>
              <a:rPr spc="70" dirty="0">
                <a:solidFill>
                  <a:srgbClr val="FF3131"/>
                </a:solidFill>
                <a:latin typeface="Arial Narrow"/>
                <a:cs typeface="Arial Narrow"/>
              </a:rPr>
              <a:t>M</a:t>
            </a:r>
            <a:r>
              <a:rPr spc="-143" dirty="0">
                <a:solidFill>
                  <a:srgbClr val="FF3131"/>
                </a:solidFill>
                <a:latin typeface="Arial Narrow"/>
                <a:cs typeface="Arial Narrow"/>
              </a:rPr>
              <a:t>E</a:t>
            </a:r>
            <a:r>
              <a:rPr spc="-47" dirty="0">
                <a:solidFill>
                  <a:srgbClr val="FF3131"/>
                </a:solidFill>
                <a:latin typeface="Arial Narrow"/>
                <a:cs typeface="Arial Narrow"/>
              </a:rPr>
              <a:t>N</a:t>
            </a:r>
            <a:r>
              <a:rPr spc="-113" dirty="0">
                <a:solidFill>
                  <a:srgbClr val="FF3131"/>
                </a:solidFill>
                <a:latin typeface="Arial Narrow"/>
                <a:cs typeface="Arial Narrow"/>
              </a:rPr>
              <a:t>T</a:t>
            </a:r>
            <a:r>
              <a:rPr spc="-63" dirty="0">
                <a:solidFill>
                  <a:srgbClr val="FF3131"/>
                </a:solidFill>
                <a:latin typeface="Arial Narrow"/>
                <a:cs typeface="Arial Narrow"/>
              </a:rPr>
              <a:t>A</a:t>
            </a:r>
            <a:r>
              <a:rPr spc="-90" dirty="0">
                <a:solidFill>
                  <a:srgbClr val="FF3131"/>
                </a:solidFill>
                <a:latin typeface="Arial Narrow"/>
                <a:cs typeface="Arial Narrow"/>
              </a:rPr>
              <a:t>R</a:t>
            </a:r>
            <a:r>
              <a:rPr spc="-143" dirty="0">
                <a:solidFill>
                  <a:srgbClr val="FF3131"/>
                </a:solidFill>
                <a:latin typeface="Arial Narrow"/>
                <a:cs typeface="Arial Narrow"/>
              </a:rPr>
              <a:t>E</a:t>
            </a:r>
            <a:r>
              <a:rPr spc="-60" dirty="0">
                <a:solidFill>
                  <a:srgbClr val="FF3131"/>
                </a:solidFill>
                <a:latin typeface="Arial Narrow"/>
                <a:cs typeface="Arial Narrow"/>
              </a:rPr>
              <a:t>A</a:t>
            </a:r>
            <a:r>
              <a:rPr spc="-30" dirty="0">
                <a:solidFill>
                  <a:srgbClr val="FF3131"/>
                </a:solidFill>
                <a:latin typeface="Arial Narrow"/>
                <a:cs typeface="Arial Narrow"/>
              </a:rPr>
              <a:t> </a:t>
            </a:r>
            <a:r>
              <a:rPr spc="-187" dirty="0">
                <a:solidFill>
                  <a:srgbClr val="FF3131"/>
                </a:solidFill>
                <a:latin typeface="Arial Narrow"/>
                <a:cs typeface="Arial Narrow"/>
              </a:rPr>
              <a:t>C</a:t>
            </a:r>
            <a:r>
              <a:rPr spc="-33" dirty="0">
                <a:solidFill>
                  <a:srgbClr val="FF3131"/>
                </a:solidFill>
                <a:latin typeface="Arial Narrow"/>
                <a:cs typeface="Arial Narrow"/>
              </a:rPr>
              <a:t>U</a:t>
            </a:r>
            <a:r>
              <a:rPr spc="-30" dirty="0">
                <a:solidFill>
                  <a:srgbClr val="FF3131"/>
                </a:solidFill>
                <a:latin typeface="Arial Narrow"/>
                <a:cs typeface="Arial Narrow"/>
              </a:rPr>
              <a:t> </a:t>
            </a:r>
            <a:r>
              <a:rPr spc="-187" dirty="0">
                <a:solidFill>
                  <a:srgbClr val="FF3131"/>
                </a:solidFill>
                <a:latin typeface="Arial Narrow"/>
                <a:cs typeface="Arial Narrow"/>
              </a:rPr>
              <a:t>C</a:t>
            </a:r>
            <a:r>
              <a:rPr spc="-63" dirty="0">
                <a:solidFill>
                  <a:srgbClr val="FF3131"/>
                </a:solidFill>
                <a:latin typeface="Arial Narrow"/>
                <a:cs typeface="Arial Narrow"/>
              </a:rPr>
              <a:t>A</a:t>
            </a:r>
            <a:r>
              <a:rPr spc="-37" dirty="0">
                <a:solidFill>
                  <a:srgbClr val="FF3131"/>
                </a:solidFill>
                <a:latin typeface="Arial Narrow"/>
                <a:cs typeface="Arial Narrow"/>
              </a:rPr>
              <a:t>L</a:t>
            </a:r>
            <a:r>
              <a:rPr spc="-187" dirty="0">
                <a:solidFill>
                  <a:srgbClr val="FF3131"/>
                </a:solidFill>
                <a:latin typeface="Arial Narrow"/>
                <a:cs typeface="Arial Narrow"/>
              </a:rPr>
              <a:t>C</a:t>
            </a:r>
            <a:r>
              <a:rPr spc="3" dirty="0">
                <a:solidFill>
                  <a:srgbClr val="FF3131"/>
                </a:solidFill>
                <a:latin typeface="Arial Narrow"/>
                <a:cs typeface="Arial Narrow"/>
              </a:rPr>
              <a:t>I</a:t>
            </a:r>
            <a:r>
              <a:rPr spc="-33" dirty="0">
                <a:solidFill>
                  <a:srgbClr val="FF3131"/>
                </a:solidFill>
                <a:latin typeface="Arial Narrow"/>
                <a:cs typeface="Arial Narrow"/>
              </a:rPr>
              <a:t>U</a:t>
            </a:r>
            <a:r>
              <a:rPr spc="-30" dirty="0">
                <a:solidFill>
                  <a:srgbClr val="FF3131"/>
                </a:solidFill>
                <a:latin typeface="Arial Narrow"/>
                <a:cs typeface="Arial Narrow"/>
              </a:rPr>
              <a:t> </a:t>
            </a:r>
            <a:r>
              <a:rPr spc="-187" dirty="0">
                <a:solidFill>
                  <a:srgbClr val="FF3131"/>
                </a:solidFill>
                <a:latin typeface="Arial Narrow"/>
                <a:cs typeface="Arial Narrow"/>
              </a:rPr>
              <a:t>C</a:t>
            </a:r>
            <a:r>
              <a:rPr spc="-60" dirty="0">
                <a:solidFill>
                  <a:srgbClr val="FF3131"/>
                </a:solidFill>
                <a:latin typeface="Arial Narrow"/>
                <a:cs typeface="Arial Narrow"/>
              </a:rPr>
              <a:t>A</a:t>
            </a:r>
            <a:r>
              <a:rPr spc="-30" dirty="0">
                <a:solidFill>
                  <a:srgbClr val="FF3131"/>
                </a:solidFill>
                <a:latin typeface="Arial Narrow"/>
                <a:cs typeface="Arial Narrow"/>
              </a:rPr>
              <a:t> </a:t>
            </a:r>
            <a:r>
              <a:rPr spc="-37" dirty="0">
                <a:solidFill>
                  <a:srgbClr val="FF3131"/>
                </a:solidFill>
                <a:latin typeface="Arial Narrow"/>
                <a:cs typeface="Arial Narrow"/>
              </a:rPr>
              <a:t>U</a:t>
            </a:r>
            <a:r>
              <a:rPr spc="-43" dirty="0">
                <a:solidFill>
                  <a:srgbClr val="FF3131"/>
                </a:solidFill>
                <a:latin typeface="Arial Narrow"/>
                <a:cs typeface="Arial Narrow"/>
              </a:rPr>
              <a:t>N</a:t>
            </a:r>
            <a:r>
              <a:rPr spc="-30" dirty="0">
                <a:solidFill>
                  <a:srgbClr val="FF3131"/>
                </a:solidFill>
                <a:latin typeface="Arial Narrow"/>
                <a:cs typeface="Arial Narrow"/>
              </a:rPr>
              <a:t> </a:t>
            </a:r>
            <a:r>
              <a:rPr spc="-47" dirty="0">
                <a:solidFill>
                  <a:srgbClr val="FF3131"/>
                </a:solidFill>
                <a:latin typeface="Arial Narrow"/>
                <a:cs typeface="Arial Narrow"/>
              </a:rPr>
              <a:t>N</a:t>
            </a:r>
            <a:r>
              <a:rPr spc="-87" dirty="0">
                <a:solidFill>
                  <a:srgbClr val="FF3131"/>
                </a:solidFill>
                <a:latin typeface="Arial Narrow"/>
                <a:cs typeface="Arial Narrow"/>
              </a:rPr>
              <a:t>O</a:t>
            </a:r>
            <a:r>
              <a:rPr spc="-33" dirty="0">
                <a:solidFill>
                  <a:srgbClr val="FF3131"/>
                </a:solidFill>
                <a:latin typeface="Arial Narrow"/>
                <a:cs typeface="Arial Narrow"/>
              </a:rPr>
              <a:t>U</a:t>
            </a:r>
            <a:r>
              <a:rPr spc="-30" dirty="0">
                <a:solidFill>
                  <a:srgbClr val="FF3131"/>
                </a:solidFill>
                <a:latin typeface="Arial Narrow"/>
                <a:cs typeface="Arial Narrow"/>
              </a:rPr>
              <a:t> </a:t>
            </a:r>
            <a:r>
              <a:rPr spc="-63" dirty="0">
                <a:solidFill>
                  <a:srgbClr val="FF3131"/>
                </a:solidFill>
                <a:latin typeface="Arial Narrow"/>
                <a:cs typeface="Arial Narrow"/>
              </a:rPr>
              <a:t>A</a:t>
            </a:r>
            <a:r>
              <a:rPr spc="-47" dirty="0">
                <a:solidFill>
                  <a:srgbClr val="FF3131"/>
                </a:solidFill>
                <a:latin typeface="Arial Narrow"/>
                <a:cs typeface="Arial Narrow"/>
              </a:rPr>
              <a:t>D</a:t>
            </a:r>
            <a:r>
              <a:rPr spc="3" dirty="0">
                <a:solidFill>
                  <a:srgbClr val="FF3131"/>
                </a:solidFill>
                <a:latin typeface="Arial Narrow"/>
                <a:cs typeface="Arial Narrow"/>
              </a:rPr>
              <a:t>I</a:t>
            </a:r>
            <a:r>
              <a:rPr spc="-113" dirty="0">
                <a:solidFill>
                  <a:srgbClr val="FF3131"/>
                </a:solidFill>
                <a:latin typeface="Arial Narrow"/>
                <a:cs typeface="Arial Narrow"/>
              </a:rPr>
              <a:t>T</a:t>
            </a:r>
            <a:r>
              <a:rPr spc="3" dirty="0">
                <a:solidFill>
                  <a:srgbClr val="FF3131"/>
                </a:solidFill>
                <a:latin typeface="Arial Narrow"/>
                <a:cs typeface="Arial Narrow"/>
              </a:rPr>
              <a:t>I</a:t>
            </a:r>
            <a:r>
              <a:rPr spc="-60" dirty="0">
                <a:solidFill>
                  <a:srgbClr val="FF3131"/>
                </a:solidFill>
                <a:latin typeface="Arial Narrow"/>
                <a:cs typeface="Arial Narrow"/>
              </a:rPr>
              <a:t>V</a:t>
            </a:r>
            <a:r>
              <a:rPr spc="-30" dirty="0">
                <a:solidFill>
                  <a:srgbClr val="FF3131"/>
                </a:solidFill>
                <a:latin typeface="Arial Narrow"/>
                <a:cs typeface="Arial Narrow"/>
              </a:rPr>
              <a:t> </a:t>
            </a:r>
            <a:r>
              <a:rPr spc="3" dirty="0">
                <a:solidFill>
                  <a:srgbClr val="0C4653"/>
                </a:solidFill>
                <a:latin typeface="Arial Narrow"/>
                <a:cs typeface="Arial Narrow"/>
              </a:rPr>
              <a:t>Î</a:t>
            </a:r>
            <a:r>
              <a:rPr spc="-43" dirty="0">
                <a:solidFill>
                  <a:srgbClr val="0C4653"/>
                </a:solidFill>
                <a:latin typeface="Arial Narrow"/>
                <a:cs typeface="Arial Narrow"/>
              </a:rPr>
              <a:t>N</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187" dirty="0">
                <a:solidFill>
                  <a:srgbClr val="0C4653"/>
                </a:solidFill>
                <a:latin typeface="Arial Narrow"/>
                <a:cs typeface="Arial Narrow"/>
              </a:rPr>
              <a:t>C</a:t>
            </a:r>
            <a:r>
              <a:rPr spc="-143" dirty="0">
                <a:solidFill>
                  <a:srgbClr val="0C4653"/>
                </a:solidFill>
                <a:latin typeface="Arial Narrow"/>
                <a:cs typeface="Arial Narrow"/>
              </a:rPr>
              <a:t>E</a:t>
            </a:r>
            <a:r>
              <a:rPr spc="-153" dirty="0">
                <a:solidFill>
                  <a:srgbClr val="0C4653"/>
                </a:solidFill>
                <a:latin typeface="Arial Narrow"/>
                <a:cs typeface="Arial Narrow"/>
              </a:rPr>
              <a:t>S</a:t>
            </a:r>
            <a:r>
              <a:rPr spc="-63" dirty="0">
                <a:solidFill>
                  <a:srgbClr val="0C4653"/>
                </a:solidFill>
                <a:latin typeface="Arial Narrow"/>
                <a:cs typeface="Arial Narrow"/>
              </a:rPr>
              <a:t>A</a:t>
            </a:r>
            <a:r>
              <a:rPr spc="-90" dirty="0">
                <a:solidFill>
                  <a:srgbClr val="0C4653"/>
                </a:solidFill>
                <a:latin typeface="Arial Narrow"/>
                <a:cs typeface="Arial Narrow"/>
              </a:rPr>
              <a:t>R</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63" dirty="0">
                <a:solidFill>
                  <a:srgbClr val="0C4653"/>
                </a:solidFill>
                <a:latin typeface="Arial Narrow"/>
                <a:cs typeface="Arial Narrow"/>
              </a:rPr>
              <a:t>A</a:t>
            </a:r>
            <a:r>
              <a:rPr spc="-37" dirty="0">
                <a:solidFill>
                  <a:srgbClr val="0C4653"/>
                </a:solidFill>
                <a:latin typeface="Arial Narrow"/>
                <a:cs typeface="Arial Narrow"/>
              </a:rPr>
              <a:t>L</a:t>
            </a:r>
            <a:r>
              <a:rPr spc="3" dirty="0">
                <a:solidFill>
                  <a:srgbClr val="0C4653"/>
                </a:solidFill>
                <a:latin typeface="Arial Narrow"/>
                <a:cs typeface="Arial Narrow"/>
              </a:rPr>
              <a:t>I</a:t>
            </a:r>
            <a:r>
              <a:rPr spc="70" dirty="0">
                <a:solidFill>
                  <a:srgbClr val="0C4653"/>
                </a:solidFill>
                <a:latin typeface="Arial Narrow"/>
                <a:cs typeface="Arial Narrow"/>
              </a:rPr>
              <a:t>M</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143" dirty="0">
                <a:solidFill>
                  <a:srgbClr val="0C4653"/>
                </a:solidFill>
                <a:latin typeface="Arial Narrow"/>
                <a:cs typeface="Arial Narrow"/>
              </a:rPr>
              <a:t>E</a:t>
            </a:r>
            <a:r>
              <a:rPr spc="-37" dirty="0">
                <a:solidFill>
                  <a:srgbClr val="0C4653"/>
                </a:solidFill>
                <a:latin typeface="Arial Narrow"/>
                <a:cs typeface="Arial Narrow"/>
              </a:rPr>
              <a:t>L</a:t>
            </a:r>
            <a:r>
              <a:rPr spc="-87" dirty="0">
                <a:solidFill>
                  <a:srgbClr val="0C4653"/>
                </a:solidFill>
                <a:latin typeface="Arial Narrow"/>
                <a:cs typeface="Arial Narrow"/>
              </a:rPr>
              <a:t>OR</a:t>
            </a:r>
            <a:r>
              <a:rPr spc="-30" dirty="0">
                <a:solidFill>
                  <a:srgbClr val="0C4653"/>
                </a:solidFill>
                <a:latin typeface="Arial Narrow"/>
                <a:cs typeface="Arial Narrow"/>
              </a:rPr>
              <a:t> </a:t>
            </a:r>
            <a:r>
              <a:rPr spc="-80" dirty="0">
                <a:solidFill>
                  <a:srgbClr val="0C4653"/>
                </a:solidFill>
                <a:latin typeface="Arial Narrow"/>
                <a:cs typeface="Arial Narrow"/>
              </a:rPr>
              <a:t>.</a:t>
            </a:r>
            <a:r>
              <a:rPr spc="-30" dirty="0">
                <a:solidFill>
                  <a:srgbClr val="0C4653"/>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53" dirty="0">
                <a:solidFill>
                  <a:srgbClr val="0C4653"/>
                </a:solidFill>
                <a:latin typeface="Arial Narrow"/>
                <a:cs typeface="Arial Narrow"/>
              </a:rPr>
              <a:t>P</a:t>
            </a:r>
            <a:r>
              <a:rPr spc="-37" dirty="0">
                <a:solidFill>
                  <a:srgbClr val="0C4653"/>
                </a:solidFill>
                <a:latin typeface="Arial Narrow"/>
                <a:cs typeface="Arial Narrow"/>
              </a:rPr>
              <a:t>U</a:t>
            </a:r>
            <a:r>
              <a:rPr spc="-33" dirty="0">
                <a:solidFill>
                  <a:srgbClr val="0C4653"/>
                </a:solidFill>
                <a:latin typeface="Arial Narrow"/>
                <a:cs typeface="Arial Narrow"/>
              </a:rPr>
              <a:t>L</a:t>
            </a:r>
            <a:r>
              <a:rPr spc="-30" dirty="0">
                <a:solidFill>
                  <a:srgbClr val="0C4653"/>
                </a:solidFill>
                <a:latin typeface="Arial Narrow"/>
                <a:cs typeface="Arial Narrow"/>
              </a:rPr>
              <a:t> </a:t>
            </a:r>
            <a:r>
              <a:rPr spc="-37" dirty="0">
                <a:solidFill>
                  <a:srgbClr val="0C4653"/>
                </a:solidFill>
                <a:latin typeface="Arial Narrow"/>
                <a:cs typeface="Arial Narrow"/>
              </a:rPr>
              <a:t>U</a:t>
            </a:r>
            <a:r>
              <a:rPr spc="-47" dirty="0">
                <a:solidFill>
                  <a:srgbClr val="0C4653"/>
                </a:solidFill>
                <a:latin typeface="Arial Narrow"/>
                <a:cs typeface="Arial Narrow"/>
              </a:rPr>
              <a:t>N</a:t>
            </a:r>
            <a:r>
              <a:rPr spc="-37" dirty="0">
                <a:solidFill>
                  <a:srgbClr val="0C4653"/>
                </a:solidFill>
                <a:latin typeface="Arial Narrow"/>
                <a:cs typeface="Arial Narrow"/>
              </a:rPr>
              <a:t>U</a:t>
            </a:r>
            <a:r>
              <a:rPr spc="3" dirty="0">
                <a:solidFill>
                  <a:srgbClr val="0C4653"/>
                </a:solidFill>
                <a:latin typeface="Arial Narrow"/>
                <a:cs typeface="Arial Narrow"/>
              </a:rPr>
              <a:t>I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143" dirty="0">
                <a:solidFill>
                  <a:srgbClr val="0C4653"/>
                </a:solidFill>
                <a:latin typeface="Arial Narrow"/>
                <a:cs typeface="Arial Narrow"/>
              </a:rPr>
              <a:t>E</a:t>
            </a:r>
            <a:r>
              <a:rPr spc="-153" dirty="0">
                <a:solidFill>
                  <a:srgbClr val="0C4653"/>
                </a:solidFill>
                <a:latin typeface="Arial Narrow"/>
                <a:cs typeface="Arial Narrow"/>
              </a:rPr>
              <a:t>S</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3" dirty="0">
                <a:solidFill>
                  <a:srgbClr val="0C4653"/>
                </a:solidFill>
                <a:latin typeface="Arial Narrow"/>
                <a:cs typeface="Arial Narrow"/>
              </a:rPr>
              <a:t>Î</a:t>
            </a:r>
            <a:r>
              <a:rPr spc="70" dirty="0">
                <a:solidFill>
                  <a:srgbClr val="0C4653"/>
                </a:solidFill>
                <a:latin typeface="Arial Narrow"/>
                <a:cs typeface="Arial Narrow"/>
              </a:rPr>
              <a:t>M</a:t>
            </a:r>
            <a:r>
              <a:rPr spc="-23" dirty="0">
                <a:solidFill>
                  <a:srgbClr val="0C4653"/>
                </a:solidFill>
                <a:latin typeface="Arial Narrow"/>
                <a:cs typeface="Arial Narrow"/>
              </a:rPr>
              <a:t>B</a:t>
            </a:r>
            <a:r>
              <a:rPr spc="-87" dirty="0">
                <a:solidFill>
                  <a:srgbClr val="0C4653"/>
                </a:solidFill>
                <a:latin typeface="Arial Narrow"/>
                <a:cs typeface="Arial Narrow"/>
              </a:rPr>
              <a:t>O</a:t>
            </a:r>
            <a:r>
              <a:rPr spc="-130" dirty="0">
                <a:solidFill>
                  <a:srgbClr val="0C4653"/>
                </a:solidFill>
                <a:latin typeface="Arial Narrow"/>
                <a:cs typeface="Arial Narrow"/>
              </a:rPr>
              <a:t>G</a:t>
            </a:r>
            <a:r>
              <a:rPr spc="-63" dirty="0">
                <a:solidFill>
                  <a:srgbClr val="0C4653"/>
                </a:solidFill>
                <a:latin typeface="Arial Narrow"/>
                <a:cs typeface="Arial Narrow"/>
              </a:rPr>
              <a:t>Ă</a:t>
            </a:r>
            <a:r>
              <a:rPr spc="-113" dirty="0">
                <a:solidFill>
                  <a:srgbClr val="0C4653"/>
                </a:solidFill>
                <a:latin typeface="Arial Narrow"/>
                <a:cs typeface="Arial Narrow"/>
              </a:rPr>
              <a:t>Ț</a:t>
            </a:r>
            <a:r>
              <a:rPr spc="3" dirty="0">
                <a:solidFill>
                  <a:srgbClr val="0C4653"/>
                </a:solidFill>
                <a:latin typeface="Arial Narrow"/>
                <a:cs typeface="Arial Narrow"/>
              </a:rPr>
              <a:t>I</a:t>
            </a:r>
            <a:r>
              <a:rPr spc="-110" dirty="0">
                <a:solidFill>
                  <a:srgbClr val="0C4653"/>
                </a:solidFill>
                <a:latin typeface="Arial Narrow"/>
                <a:cs typeface="Arial Narrow"/>
              </a:rPr>
              <a:t>T</a:t>
            </a:r>
            <a:r>
              <a:rPr spc="-30" dirty="0">
                <a:solidFill>
                  <a:srgbClr val="0C4653"/>
                </a:solidFill>
                <a:latin typeface="Arial Narrow"/>
                <a:cs typeface="Arial Narrow"/>
              </a:rPr>
              <a:t> </a:t>
            </a:r>
            <a:r>
              <a:rPr spc="-187" dirty="0">
                <a:solidFill>
                  <a:srgbClr val="0C4653"/>
                </a:solidFill>
                <a:latin typeface="Arial Narrow"/>
                <a:cs typeface="Arial Narrow"/>
              </a:rPr>
              <a:t>C</a:t>
            </a:r>
            <a:r>
              <a:rPr spc="-33" dirty="0">
                <a:solidFill>
                  <a:srgbClr val="0C4653"/>
                </a:solidFill>
                <a:latin typeface="Arial Narrow"/>
                <a:cs typeface="Arial Narrow"/>
              </a:rPr>
              <a:t>U</a:t>
            </a:r>
            <a:r>
              <a:rPr spc="-30" dirty="0">
                <a:solidFill>
                  <a:srgbClr val="0C4653"/>
                </a:solidFill>
                <a:latin typeface="Arial Narrow"/>
                <a:cs typeface="Arial Narrow"/>
              </a:rPr>
              <a:t> </a:t>
            </a:r>
            <a:r>
              <a:rPr spc="-37" dirty="0">
                <a:solidFill>
                  <a:srgbClr val="0C4653"/>
                </a:solidFill>
                <a:latin typeface="Arial Narrow"/>
                <a:cs typeface="Arial Narrow"/>
              </a:rPr>
              <a:t>L</a:t>
            </a:r>
            <a:r>
              <a:rPr spc="-143" dirty="0">
                <a:solidFill>
                  <a:srgbClr val="0C4653"/>
                </a:solidFill>
                <a:latin typeface="Arial Narrow"/>
                <a:cs typeface="Arial Narrow"/>
              </a:rPr>
              <a:t>E</a:t>
            </a:r>
            <a:r>
              <a:rPr spc="-187" dirty="0">
                <a:solidFill>
                  <a:srgbClr val="0C4653"/>
                </a:solidFill>
                <a:latin typeface="Arial Narrow"/>
                <a:cs typeface="Arial Narrow"/>
              </a:rPr>
              <a:t>C</a:t>
            </a:r>
            <a:r>
              <a:rPr spc="3" dirty="0">
                <a:solidFill>
                  <a:srgbClr val="0C4653"/>
                </a:solidFill>
                <a:latin typeface="Arial Narrow"/>
                <a:cs typeface="Arial Narrow"/>
              </a:rPr>
              <a:t>I</a:t>
            </a:r>
            <a:r>
              <a:rPr spc="-113" dirty="0">
                <a:solidFill>
                  <a:srgbClr val="0C4653"/>
                </a:solidFill>
                <a:latin typeface="Arial Narrow"/>
                <a:cs typeface="Arial Narrow"/>
              </a:rPr>
              <a:t>T</a:t>
            </a:r>
            <a:r>
              <a:rPr spc="3" dirty="0">
                <a:solidFill>
                  <a:srgbClr val="0C4653"/>
                </a:solidFill>
                <a:latin typeface="Arial Narrow"/>
                <a:cs typeface="Arial Narrow"/>
              </a:rPr>
              <a:t>I</a:t>
            </a:r>
            <a:r>
              <a:rPr spc="-47" dirty="0">
                <a:solidFill>
                  <a:srgbClr val="0C4653"/>
                </a:solidFill>
                <a:latin typeface="Arial Narrow"/>
                <a:cs typeface="Arial Narrow"/>
              </a:rPr>
              <a:t>N</a:t>
            </a:r>
            <a:r>
              <a:rPr spc="-60" dirty="0">
                <a:solidFill>
                  <a:srgbClr val="0C4653"/>
                </a:solidFill>
                <a:latin typeface="Arial Narrow"/>
                <a:cs typeface="Arial Narrow"/>
              </a:rPr>
              <a:t>Ă</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63" dirty="0">
                <a:solidFill>
                  <a:srgbClr val="0C4653"/>
                </a:solidFill>
                <a:latin typeface="Arial Narrow"/>
                <a:cs typeface="Arial Narrow"/>
              </a:rPr>
              <a:t>A</a:t>
            </a:r>
            <a:r>
              <a:rPr spc="-187" dirty="0">
                <a:solidFill>
                  <a:srgbClr val="0C4653"/>
                </a:solidFill>
                <a:latin typeface="Arial Narrow"/>
                <a:cs typeface="Arial Narrow"/>
              </a:rPr>
              <a:t>C</a:t>
            </a:r>
            <a:r>
              <a:rPr spc="3" dirty="0">
                <a:solidFill>
                  <a:srgbClr val="0C4653"/>
                </a:solidFill>
                <a:latin typeface="Arial Narrow"/>
                <a:cs typeface="Arial Narrow"/>
              </a:rPr>
              <a:t>I</a:t>
            </a:r>
            <a:r>
              <a:rPr spc="-130" dirty="0">
                <a:solidFill>
                  <a:srgbClr val="0C4653"/>
                </a:solidFill>
                <a:latin typeface="Arial Narrow"/>
                <a:cs typeface="Arial Narrow"/>
              </a:rPr>
              <a:t>Z</a:t>
            </a:r>
            <a:r>
              <a:rPr spc="3" dirty="0">
                <a:solidFill>
                  <a:srgbClr val="0C4653"/>
                </a:solidFill>
                <a:latin typeface="Arial Narrow"/>
                <a:cs typeface="Arial Narrow"/>
              </a:rPr>
              <a:t>I</a:t>
            </a:r>
            <a:r>
              <a:rPr spc="-30" dirty="0">
                <a:solidFill>
                  <a:srgbClr val="0C4653"/>
                </a:solidFill>
                <a:latin typeface="Arial Narrow"/>
                <a:cs typeface="Arial Narrow"/>
              </a:rPr>
              <a:t> </a:t>
            </a:r>
            <a:r>
              <a:rPr spc="-130" dirty="0">
                <a:solidFill>
                  <a:srgbClr val="0C4653"/>
                </a:solidFill>
                <a:latin typeface="Arial Narrow"/>
                <a:cs typeface="Arial Narrow"/>
              </a:rPr>
              <a:t>G</a:t>
            </a:r>
            <a:r>
              <a:rPr spc="-90" dirty="0">
                <a:solidFill>
                  <a:srgbClr val="0C4653"/>
                </a:solidFill>
                <a:latin typeface="Arial Narrow"/>
                <a:cs typeface="Arial Narrow"/>
              </a:rPr>
              <a:t>R</a:t>
            </a:r>
            <a:r>
              <a:rPr spc="-63" dirty="0">
                <a:solidFill>
                  <a:srgbClr val="0C4653"/>
                </a:solidFill>
                <a:latin typeface="Arial Narrow"/>
                <a:cs typeface="Arial Narrow"/>
              </a:rPr>
              <a:t>A</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53" dirty="0">
                <a:solidFill>
                  <a:srgbClr val="0C4653"/>
                </a:solidFill>
                <a:latin typeface="Arial Narrow"/>
                <a:cs typeface="Arial Narrow"/>
              </a:rPr>
              <a:t>P</a:t>
            </a:r>
            <a:r>
              <a:rPr spc="-87" dirty="0">
                <a:solidFill>
                  <a:srgbClr val="0C4653"/>
                </a:solidFill>
                <a:latin typeface="Arial Narrow"/>
                <a:cs typeface="Arial Narrow"/>
              </a:rPr>
              <a:t>O</a:t>
            </a:r>
            <a:r>
              <a:rPr spc="-37" dirty="0">
                <a:solidFill>
                  <a:srgbClr val="0C4653"/>
                </a:solidFill>
                <a:latin typeface="Arial Narrow"/>
                <a:cs typeface="Arial Narrow"/>
              </a:rPr>
              <a:t>L</a:t>
            </a:r>
            <a:r>
              <a:rPr spc="3" dirty="0">
                <a:solidFill>
                  <a:srgbClr val="0C4653"/>
                </a:solidFill>
                <a:latin typeface="Arial Narrow"/>
                <a:cs typeface="Arial Narrow"/>
              </a:rPr>
              <a:t>I</a:t>
            </a:r>
            <a:r>
              <a:rPr spc="-47" dirty="0">
                <a:solidFill>
                  <a:srgbClr val="0C4653"/>
                </a:solidFill>
                <a:latin typeface="Arial Narrow"/>
                <a:cs typeface="Arial Narrow"/>
              </a:rPr>
              <a:t>N</a:t>
            </a:r>
            <a:r>
              <a:rPr spc="-143" dirty="0">
                <a:solidFill>
                  <a:srgbClr val="0C4653"/>
                </a:solidFill>
                <a:latin typeface="Arial Narrow"/>
                <a:cs typeface="Arial Narrow"/>
              </a:rPr>
              <a:t>E</a:t>
            </a:r>
            <a:r>
              <a:rPr spc="-153" dirty="0">
                <a:solidFill>
                  <a:srgbClr val="0C4653"/>
                </a:solidFill>
                <a:latin typeface="Arial Narrow"/>
                <a:cs typeface="Arial Narrow"/>
              </a:rPr>
              <a:t>S</a:t>
            </a:r>
            <a:r>
              <a:rPr spc="-63" dirty="0">
                <a:solidFill>
                  <a:srgbClr val="0C4653"/>
                </a:solidFill>
                <a:latin typeface="Arial Narrow"/>
                <a:cs typeface="Arial Narrow"/>
              </a:rPr>
              <a:t>A</a:t>
            </a:r>
            <a:r>
              <a:rPr spc="-113" dirty="0">
                <a:solidFill>
                  <a:srgbClr val="0C4653"/>
                </a:solidFill>
                <a:latin typeface="Arial Narrow"/>
                <a:cs typeface="Arial Narrow"/>
              </a:rPr>
              <a:t>T</a:t>
            </a:r>
            <a:r>
              <a:rPr spc="-37" dirty="0">
                <a:solidFill>
                  <a:srgbClr val="0C4653"/>
                </a:solidFill>
                <a:latin typeface="Arial Narrow"/>
                <a:cs typeface="Arial Narrow"/>
              </a:rPr>
              <a:t>U</a:t>
            </a:r>
            <a:r>
              <a:rPr spc="-90" dirty="0">
                <a:solidFill>
                  <a:srgbClr val="0C4653"/>
                </a:solidFill>
                <a:latin typeface="Arial Narrow"/>
                <a:cs typeface="Arial Narrow"/>
              </a:rPr>
              <a:t>R</a:t>
            </a:r>
            <a:r>
              <a:rPr spc="-63" dirty="0">
                <a:solidFill>
                  <a:srgbClr val="0C4653"/>
                </a:solidFill>
                <a:latin typeface="Arial Narrow"/>
                <a:cs typeface="Arial Narrow"/>
              </a:rPr>
              <a:t>A</a:t>
            </a:r>
            <a:r>
              <a:rPr spc="-113" dirty="0">
                <a:solidFill>
                  <a:srgbClr val="0C4653"/>
                </a:solidFill>
                <a:latin typeface="Arial Narrow"/>
                <a:cs typeface="Arial Narrow"/>
              </a:rPr>
              <a:t>Ț</a:t>
            </a:r>
            <a:r>
              <a:rPr spc="3" dirty="0">
                <a:solidFill>
                  <a:srgbClr val="0C4653"/>
                </a:solidFill>
                <a:latin typeface="Arial Narrow"/>
                <a:cs typeface="Arial Narrow"/>
              </a:rPr>
              <a:t>I</a:t>
            </a:r>
            <a:r>
              <a:rPr spc="-133" dirty="0">
                <a:solidFill>
                  <a:srgbClr val="0C4653"/>
                </a:solidFill>
                <a:latin typeface="Arial Narrow"/>
                <a:cs typeface="Arial Narrow"/>
              </a:rPr>
              <a:t>,</a:t>
            </a:r>
            <a:r>
              <a:rPr spc="-30" dirty="0">
                <a:solidFill>
                  <a:srgbClr val="0C4653"/>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63" dirty="0">
                <a:solidFill>
                  <a:srgbClr val="0C4653"/>
                </a:solidFill>
                <a:latin typeface="Arial Narrow"/>
                <a:cs typeface="Arial Narrow"/>
              </a:rPr>
              <a:t>A</a:t>
            </a:r>
            <a:r>
              <a:rPr spc="-87" dirty="0">
                <a:solidFill>
                  <a:srgbClr val="0C4653"/>
                </a:solidFill>
                <a:latin typeface="Arial Narrow"/>
                <a:cs typeface="Arial Narrow"/>
              </a:rPr>
              <a:t>R</a:t>
            </a:r>
            <a:r>
              <a:rPr spc="-30" dirty="0">
                <a:solidFill>
                  <a:srgbClr val="0C4653"/>
                </a:solidFill>
                <a:latin typeface="Arial Narrow"/>
                <a:cs typeface="Arial Narrow"/>
              </a:rPr>
              <a:t> </a:t>
            </a:r>
            <a:r>
              <a:rPr spc="-53" dirty="0">
                <a:solidFill>
                  <a:srgbClr val="0C4653"/>
                </a:solidFill>
                <a:latin typeface="Arial Narrow"/>
                <a:cs typeface="Arial Narrow"/>
              </a:rPr>
              <a:t>P</a:t>
            </a:r>
            <a:r>
              <a:rPr spc="-37" dirty="0">
                <a:solidFill>
                  <a:srgbClr val="0C4653"/>
                </a:solidFill>
                <a:latin typeface="Arial Narrow"/>
                <a:cs typeface="Arial Narrow"/>
              </a:rPr>
              <a:t>U</a:t>
            </a:r>
            <a:r>
              <a:rPr spc="-113" dirty="0">
                <a:solidFill>
                  <a:srgbClr val="0C4653"/>
                </a:solidFill>
                <a:latin typeface="Arial Narrow"/>
                <a:cs typeface="Arial Narrow"/>
              </a:rPr>
              <a:t>T</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3" dirty="0">
                <a:solidFill>
                  <a:srgbClr val="0C4653"/>
                </a:solidFill>
                <a:latin typeface="Arial Narrow"/>
                <a:cs typeface="Arial Narrow"/>
              </a:rPr>
              <a:t>Î</a:t>
            </a:r>
            <a:r>
              <a:rPr spc="70" dirty="0">
                <a:solidFill>
                  <a:srgbClr val="0C4653"/>
                </a:solidFill>
                <a:latin typeface="Arial Narrow"/>
                <a:cs typeface="Arial Narrow"/>
              </a:rPr>
              <a:t>M</a:t>
            </a:r>
            <a:r>
              <a:rPr spc="-23" dirty="0">
                <a:solidFill>
                  <a:srgbClr val="0C4653"/>
                </a:solidFill>
                <a:latin typeface="Arial Narrow"/>
                <a:cs typeface="Arial Narrow"/>
              </a:rPr>
              <a:t>B</a:t>
            </a:r>
            <a:r>
              <a:rPr spc="-37" dirty="0">
                <a:solidFill>
                  <a:srgbClr val="0C4653"/>
                </a:solidFill>
                <a:latin typeface="Arial Narrow"/>
                <a:cs typeface="Arial Narrow"/>
              </a:rPr>
              <a:t>U</a:t>
            </a:r>
            <a:r>
              <a:rPr spc="-47" dirty="0">
                <a:solidFill>
                  <a:srgbClr val="0C4653"/>
                </a:solidFill>
                <a:latin typeface="Arial Narrow"/>
                <a:cs typeface="Arial Narrow"/>
              </a:rPr>
              <a:t>N</a:t>
            </a:r>
            <a:r>
              <a:rPr spc="-63" dirty="0">
                <a:solidFill>
                  <a:srgbClr val="0C4653"/>
                </a:solidFill>
                <a:latin typeface="Arial Narrow"/>
                <a:cs typeface="Arial Narrow"/>
              </a:rPr>
              <a:t>Ă</a:t>
            </a:r>
            <a:r>
              <a:rPr spc="-113" dirty="0">
                <a:solidFill>
                  <a:srgbClr val="0C4653"/>
                </a:solidFill>
                <a:latin typeface="Arial Narrow"/>
                <a:cs typeface="Arial Narrow"/>
              </a:rPr>
              <a:t>T</a:t>
            </a:r>
            <a:r>
              <a:rPr spc="-63" dirty="0">
                <a:solidFill>
                  <a:srgbClr val="0C4653"/>
                </a:solidFill>
                <a:latin typeface="Arial Narrow"/>
                <a:cs typeface="Arial Narrow"/>
              </a:rPr>
              <a:t>Ă</a:t>
            </a:r>
            <a:r>
              <a:rPr spc="-113" dirty="0">
                <a:solidFill>
                  <a:srgbClr val="0C4653"/>
                </a:solidFill>
                <a:latin typeface="Arial Narrow"/>
                <a:cs typeface="Arial Narrow"/>
              </a:rPr>
              <a:t>Ț</a:t>
            </a:r>
            <a:r>
              <a:rPr spc="3" dirty="0">
                <a:solidFill>
                  <a:srgbClr val="0C4653"/>
                </a:solidFill>
                <a:latin typeface="Arial Narrow"/>
                <a:cs typeface="Arial Narrow"/>
              </a:rPr>
              <a:t>I </a:t>
            </a:r>
            <a:r>
              <a:rPr spc="70" dirty="0">
                <a:solidFill>
                  <a:srgbClr val="FF3131"/>
                </a:solidFill>
                <a:latin typeface="Arial Narrow"/>
                <a:cs typeface="Arial Narrow"/>
              </a:rPr>
              <a:t>M</a:t>
            </a:r>
            <a:r>
              <a:rPr spc="-143" dirty="0">
                <a:solidFill>
                  <a:srgbClr val="FF3131"/>
                </a:solidFill>
                <a:latin typeface="Arial Narrow"/>
                <a:cs typeface="Arial Narrow"/>
              </a:rPr>
              <a:t>E</a:t>
            </a:r>
            <a:r>
              <a:rPr spc="70" dirty="0">
                <a:solidFill>
                  <a:srgbClr val="FF3131"/>
                </a:solidFill>
                <a:latin typeface="Arial Narrow"/>
                <a:cs typeface="Arial Narrow"/>
              </a:rPr>
              <a:t>M</a:t>
            </a:r>
            <a:r>
              <a:rPr spc="-87" dirty="0">
                <a:solidFill>
                  <a:srgbClr val="FF3131"/>
                </a:solidFill>
                <a:latin typeface="Arial Narrow"/>
                <a:cs typeface="Arial Narrow"/>
              </a:rPr>
              <a:t>O</a:t>
            </a:r>
            <a:r>
              <a:rPr spc="-90" dirty="0">
                <a:solidFill>
                  <a:srgbClr val="FF3131"/>
                </a:solidFill>
                <a:latin typeface="Arial Narrow"/>
                <a:cs typeface="Arial Narrow"/>
              </a:rPr>
              <a:t>R</a:t>
            </a:r>
            <a:r>
              <a:rPr spc="3" dirty="0">
                <a:solidFill>
                  <a:srgbClr val="FF3131"/>
                </a:solidFill>
                <a:latin typeface="Arial Narrow"/>
                <a:cs typeface="Arial Narrow"/>
              </a:rPr>
              <a:t>I</a:t>
            </a:r>
            <a:r>
              <a:rPr spc="-63" dirty="0">
                <a:solidFill>
                  <a:srgbClr val="FF3131"/>
                </a:solidFill>
                <a:latin typeface="Arial Narrow"/>
                <a:cs typeface="Arial Narrow"/>
              </a:rPr>
              <a:t>A</a:t>
            </a:r>
            <a:r>
              <a:rPr spc="-133" dirty="0">
                <a:solidFill>
                  <a:srgbClr val="FF3131"/>
                </a:solidFill>
                <a:latin typeface="Arial Narrow"/>
                <a:cs typeface="Arial Narrow"/>
              </a:rPr>
              <a:t>,</a:t>
            </a:r>
            <a:r>
              <a:rPr spc="-30" dirty="0">
                <a:solidFill>
                  <a:srgbClr val="FF3131"/>
                </a:solidFill>
                <a:latin typeface="Arial Narrow"/>
                <a:cs typeface="Arial Narrow"/>
              </a:rPr>
              <a:t> </a:t>
            </a:r>
            <a:r>
              <a:rPr spc="3" dirty="0">
                <a:solidFill>
                  <a:srgbClr val="FF3131"/>
                </a:solidFill>
                <a:latin typeface="Arial Narrow"/>
                <a:cs typeface="Arial Narrow"/>
              </a:rPr>
              <a:t>Î</a:t>
            </a:r>
            <a:r>
              <a:rPr spc="70" dirty="0">
                <a:solidFill>
                  <a:srgbClr val="FF3131"/>
                </a:solidFill>
                <a:latin typeface="Arial Narrow"/>
                <a:cs typeface="Arial Narrow"/>
              </a:rPr>
              <a:t>M</a:t>
            </a:r>
            <a:r>
              <a:rPr spc="-23" dirty="0">
                <a:solidFill>
                  <a:srgbClr val="FF3131"/>
                </a:solidFill>
                <a:latin typeface="Arial Narrow"/>
                <a:cs typeface="Arial Narrow"/>
              </a:rPr>
              <a:t>B</a:t>
            </a:r>
            <a:r>
              <a:rPr spc="-37" dirty="0">
                <a:solidFill>
                  <a:srgbClr val="FF3131"/>
                </a:solidFill>
                <a:latin typeface="Arial Narrow"/>
                <a:cs typeface="Arial Narrow"/>
              </a:rPr>
              <a:t>U</a:t>
            </a:r>
            <a:r>
              <a:rPr spc="-47" dirty="0">
                <a:solidFill>
                  <a:srgbClr val="FF3131"/>
                </a:solidFill>
                <a:latin typeface="Arial Narrow"/>
                <a:cs typeface="Arial Narrow"/>
              </a:rPr>
              <a:t>N</a:t>
            </a:r>
            <a:r>
              <a:rPr spc="-63" dirty="0">
                <a:solidFill>
                  <a:srgbClr val="FF3131"/>
                </a:solidFill>
                <a:latin typeface="Arial Narrow"/>
                <a:cs typeface="Arial Narrow"/>
              </a:rPr>
              <a:t>Ă</a:t>
            </a:r>
            <a:r>
              <a:rPr spc="-113" dirty="0">
                <a:solidFill>
                  <a:srgbClr val="FF3131"/>
                </a:solidFill>
                <a:latin typeface="Arial Narrow"/>
                <a:cs typeface="Arial Narrow"/>
              </a:rPr>
              <a:t>T</a:t>
            </a:r>
            <a:r>
              <a:rPr spc="-63" dirty="0">
                <a:solidFill>
                  <a:srgbClr val="FF3131"/>
                </a:solidFill>
                <a:latin typeface="Arial Narrow"/>
                <a:cs typeface="Arial Narrow"/>
              </a:rPr>
              <a:t>Ă</a:t>
            </a:r>
            <a:r>
              <a:rPr spc="-113" dirty="0">
                <a:solidFill>
                  <a:srgbClr val="FF3131"/>
                </a:solidFill>
                <a:latin typeface="Arial Narrow"/>
                <a:cs typeface="Arial Narrow"/>
              </a:rPr>
              <a:t>Ț</a:t>
            </a:r>
            <a:r>
              <a:rPr spc="3" dirty="0">
                <a:solidFill>
                  <a:srgbClr val="FF3131"/>
                </a:solidFill>
                <a:latin typeface="Arial Narrow"/>
                <a:cs typeface="Arial Narrow"/>
              </a:rPr>
              <a:t>I</a:t>
            </a:r>
            <a:r>
              <a:rPr spc="-30" dirty="0">
                <a:solidFill>
                  <a:srgbClr val="FF3131"/>
                </a:solidFill>
                <a:latin typeface="Arial Narrow"/>
                <a:cs typeface="Arial Narrow"/>
              </a:rPr>
              <a:t> </a:t>
            </a:r>
            <a:r>
              <a:rPr spc="-153" dirty="0">
                <a:solidFill>
                  <a:srgbClr val="FF3131"/>
                </a:solidFill>
                <a:latin typeface="Arial Narrow"/>
                <a:cs typeface="Arial Narrow"/>
              </a:rPr>
              <a:t>S</a:t>
            </a:r>
            <a:r>
              <a:rPr spc="-87" dirty="0">
                <a:solidFill>
                  <a:srgbClr val="FF3131"/>
                </a:solidFill>
                <a:latin typeface="Arial Narrow"/>
                <a:cs typeface="Arial Narrow"/>
              </a:rPr>
              <a:t>O</a:t>
            </a:r>
            <a:r>
              <a:rPr spc="70" dirty="0">
                <a:solidFill>
                  <a:srgbClr val="FF3131"/>
                </a:solidFill>
                <a:latin typeface="Arial Narrow"/>
                <a:cs typeface="Arial Narrow"/>
              </a:rPr>
              <a:t>M</a:t>
            </a:r>
            <a:r>
              <a:rPr spc="-47" dirty="0">
                <a:solidFill>
                  <a:srgbClr val="FF3131"/>
                </a:solidFill>
                <a:latin typeface="Arial Narrow"/>
                <a:cs typeface="Arial Narrow"/>
              </a:rPr>
              <a:t>N</a:t>
            </a:r>
            <a:r>
              <a:rPr spc="-37" dirty="0">
                <a:solidFill>
                  <a:srgbClr val="FF3131"/>
                </a:solidFill>
                <a:latin typeface="Arial Narrow"/>
                <a:cs typeface="Arial Narrow"/>
              </a:rPr>
              <a:t>U</a:t>
            </a:r>
            <a:r>
              <a:rPr spc="-33" dirty="0">
                <a:solidFill>
                  <a:srgbClr val="FF3131"/>
                </a:solidFill>
                <a:latin typeface="Arial Narrow"/>
                <a:cs typeface="Arial Narrow"/>
              </a:rPr>
              <a:t>L</a:t>
            </a:r>
            <a:r>
              <a:rPr spc="-30" dirty="0">
                <a:solidFill>
                  <a:srgbClr val="FF3131"/>
                </a:solidFill>
                <a:latin typeface="Arial Narrow"/>
                <a:cs typeface="Arial Narrow"/>
              </a:rPr>
              <a:t> </a:t>
            </a:r>
            <a:r>
              <a:rPr spc="-153" dirty="0">
                <a:solidFill>
                  <a:srgbClr val="FF3131"/>
                </a:solidFill>
                <a:latin typeface="Arial Narrow"/>
                <a:cs typeface="Arial Narrow"/>
              </a:rPr>
              <a:t>Ș</a:t>
            </a:r>
            <a:r>
              <a:rPr spc="3" dirty="0">
                <a:solidFill>
                  <a:srgbClr val="FF3131"/>
                </a:solidFill>
                <a:latin typeface="Arial Narrow"/>
                <a:cs typeface="Arial Narrow"/>
              </a:rPr>
              <a:t>I</a:t>
            </a:r>
            <a:r>
              <a:rPr spc="-30" dirty="0">
                <a:solidFill>
                  <a:srgbClr val="FF3131"/>
                </a:solidFill>
                <a:latin typeface="Arial Narrow"/>
                <a:cs typeface="Arial Narrow"/>
              </a:rPr>
              <a:t> </a:t>
            </a:r>
            <a:r>
              <a:rPr spc="-90" dirty="0">
                <a:solidFill>
                  <a:srgbClr val="FF3131"/>
                </a:solidFill>
                <a:latin typeface="Arial Narrow"/>
                <a:cs typeface="Arial Narrow"/>
              </a:rPr>
              <a:t>R</a:t>
            </a:r>
            <a:r>
              <a:rPr spc="-143" dirty="0">
                <a:solidFill>
                  <a:srgbClr val="FF3131"/>
                </a:solidFill>
                <a:latin typeface="Arial Narrow"/>
                <a:cs typeface="Arial Narrow"/>
              </a:rPr>
              <a:t>E</a:t>
            </a:r>
            <a:r>
              <a:rPr spc="-47" dirty="0">
                <a:solidFill>
                  <a:srgbClr val="FF3131"/>
                </a:solidFill>
                <a:latin typeface="Arial Narrow"/>
                <a:cs typeface="Arial Narrow"/>
              </a:rPr>
              <a:t>D</a:t>
            </a:r>
            <a:r>
              <a:rPr spc="-37" dirty="0">
                <a:solidFill>
                  <a:srgbClr val="FF3131"/>
                </a:solidFill>
                <a:latin typeface="Arial Narrow"/>
                <a:cs typeface="Arial Narrow"/>
              </a:rPr>
              <a:t>U</a:t>
            </a:r>
            <a:r>
              <a:rPr spc="-187" dirty="0">
                <a:solidFill>
                  <a:srgbClr val="FF3131"/>
                </a:solidFill>
                <a:latin typeface="Arial Narrow"/>
                <a:cs typeface="Arial Narrow"/>
              </a:rPr>
              <a:t>C</a:t>
            </a:r>
            <a:r>
              <a:rPr spc="-140" dirty="0">
                <a:solidFill>
                  <a:srgbClr val="FF3131"/>
                </a:solidFill>
                <a:latin typeface="Arial Narrow"/>
                <a:cs typeface="Arial Narrow"/>
              </a:rPr>
              <a:t>E</a:t>
            </a:r>
            <a:r>
              <a:rPr spc="-30" dirty="0">
                <a:solidFill>
                  <a:srgbClr val="FF3131"/>
                </a:solidFill>
                <a:latin typeface="Arial Narrow"/>
                <a:cs typeface="Arial Narrow"/>
              </a:rPr>
              <a:t> </a:t>
            </a:r>
            <a:r>
              <a:rPr spc="-23" dirty="0">
                <a:solidFill>
                  <a:srgbClr val="FF3131"/>
                </a:solidFill>
                <a:latin typeface="Arial Narrow"/>
                <a:cs typeface="Arial Narrow"/>
              </a:rPr>
              <a:t>B</a:t>
            </a:r>
            <a:r>
              <a:rPr spc="-87" dirty="0">
                <a:solidFill>
                  <a:srgbClr val="FF3131"/>
                </a:solidFill>
                <a:latin typeface="Arial Narrow"/>
                <a:cs typeface="Arial Narrow"/>
              </a:rPr>
              <a:t>O</a:t>
            </a:r>
            <a:r>
              <a:rPr spc="-37" dirty="0">
                <a:solidFill>
                  <a:srgbClr val="FF3131"/>
                </a:solidFill>
                <a:latin typeface="Arial Narrow"/>
                <a:cs typeface="Arial Narrow"/>
              </a:rPr>
              <a:t>L</a:t>
            </a:r>
            <a:r>
              <a:rPr spc="3" dirty="0">
                <a:solidFill>
                  <a:srgbClr val="FF3131"/>
                </a:solidFill>
                <a:latin typeface="Arial Narrow"/>
                <a:cs typeface="Arial Narrow"/>
              </a:rPr>
              <a:t>I</a:t>
            </a:r>
            <a:r>
              <a:rPr spc="-37" dirty="0">
                <a:solidFill>
                  <a:srgbClr val="FF3131"/>
                </a:solidFill>
                <a:latin typeface="Arial Narrow"/>
                <a:cs typeface="Arial Narrow"/>
              </a:rPr>
              <a:t>L</a:t>
            </a:r>
            <a:r>
              <a:rPr spc="-140" dirty="0">
                <a:solidFill>
                  <a:srgbClr val="FF3131"/>
                </a:solidFill>
                <a:latin typeface="Arial Narrow"/>
                <a:cs typeface="Arial Narrow"/>
              </a:rPr>
              <a:t>E</a:t>
            </a:r>
            <a:r>
              <a:rPr spc="-30" dirty="0">
                <a:solidFill>
                  <a:srgbClr val="FF3131"/>
                </a:solidFill>
                <a:latin typeface="Arial Narrow"/>
                <a:cs typeface="Arial Narrow"/>
              </a:rPr>
              <a:t> </a:t>
            </a:r>
            <a:r>
              <a:rPr spc="-187" dirty="0">
                <a:solidFill>
                  <a:srgbClr val="FF3131"/>
                </a:solidFill>
                <a:latin typeface="Arial Narrow"/>
                <a:cs typeface="Arial Narrow"/>
              </a:rPr>
              <a:t>C</a:t>
            </a:r>
            <a:r>
              <a:rPr spc="-63" dirty="0">
                <a:solidFill>
                  <a:srgbClr val="FF3131"/>
                </a:solidFill>
                <a:latin typeface="Arial Narrow"/>
                <a:cs typeface="Arial Narrow"/>
              </a:rPr>
              <a:t>A</a:t>
            </a:r>
            <a:r>
              <a:rPr spc="-90" dirty="0">
                <a:solidFill>
                  <a:srgbClr val="FF3131"/>
                </a:solidFill>
                <a:latin typeface="Arial Narrow"/>
                <a:cs typeface="Arial Narrow"/>
              </a:rPr>
              <a:t>R</a:t>
            </a:r>
            <a:r>
              <a:rPr spc="-47" dirty="0">
                <a:solidFill>
                  <a:srgbClr val="FF3131"/>
                </a:solidFill>
                <a:latin typeface="Arial Narrow"/>
                <a:cs typeface="Arial Narrow"/>
              </a:rPr>
              <a:t>D</a:t>
            </a:r>
            <a:r>
              <a:rPr spc="3" dirty="0">
                <a:solidFill>
                  <a:srgbClr val="FF3131"/>
                </a:solidFill>
                <a:latin typeface="Arial Narrow"/>
                <a:cs typeface="Arial Narrow"/>
              </a:rPr>
              <a:t>I</a:t>
            </a:r>
            <a:r>
              <a:rPr spc="-87" dirty="0">
                <a:solidFill>
                  <a:srgbClr val="FF3131"/>
                </a:solidFill>
                <a:latin typeface="Arial Narrow"/>
                <a:cs typeface="Arial Narrow"/>
              </a:rPr>
              <a:t>O</a:t>
            </a:r>
            <a:r>
              <a:rPr spc="-63" dirty="0">
                <a:solidFill>
                  <a:srgbClr val="FF3131"/>
                </a:solidFill>
                <a:latin typeface="Arial Narrow"/>
                <a:cs typeface="Arial Narrow"/>
              </a:rPr>
              <a:t>VA</a:t>
            </a:r>
            <a:r>
              <a:rPr spc="-153" dirty="0">
                <a:solidFill>
                  <a:srgbClr val="FF3131"/>
                </a:solidFill>
                <a:latin typeface="Arial Narrow"/>
                <a:cs typeface="Arial Narrow"/>
              </a:rPr>
              <a:t>S</a:t>
            </a:r>
            <a:r>
              <a:rPr spc="-187" dirty="0">
                <a:solidFill>
                  <a:srgbClr val="FF3131"/>
                </a:solidFill>
                <a:latin typeface="Arial Narrow"/>
                <a:cs typeface="Arial Narrow"/>
              </a:rPr>
              <a:t>C</a:t>
            </a:r>
            <a:r>
              <a:rPr spc="-37" dirty="0">
                <a:solidFill>
                  <a:srgbClr val="FF3131"/>
                </a:solidFill>
                <a:latin typeface="Arial Narrow"/>
                <a:cs typeface="Arial Narrow"/>
              </a:rPr>
              <a:t>UL</a:t>
            </a:r>
            <a:r>
              <a:rPr spc="-63" dirty="0">
                <a:solidFill>
                  <a:srgbClr val="FF3131"/>
                </a:solidFill>
                <a:latin typeface="Arial Narrow"/>
                <a:cs typeface="Arial Narrow"/>
              </a:rPr>
              <a:t>A</a:t>
            </a:r>
            <a:r>
              <a:rPr spc="-90" dirty="0">
                <a:solidFill>
                  <a:srgbClr val="FF3131"/>
                </a:solidFill>
                <a:latin typeface="Arial Narrow"/>
                <a:cs typeface="Arial Narrow"/>
              </a:rPr>
              <a:t>R</a:t>
            </a:r>
            <a:r>
              <a:rPr spc="-140" dirty="0">
                <a:solidFill>
                  <a:srgbClr val="FF3131"/>
                </a:solidFill>
                <a:latin typeface="Arial Narrow"/>
                <a:cs typeface="Arial Narrow"/>
              </a:rPr>
              <a:t>E</a:t>
            </a:r>
            <a:r>
              <a:rPr spc="-80" dirty="0">
                <a:solidFill>
                  <a:srgbClr val="0C4653"/>
                </a:solidFill>
                <a:latin typeface="Arial Narrow"/>
                <a:cs typeface="Arial Narrow"/>
              </a:rPr>
              <a:t>.</a:t>
            </a:r>
            <a:r>
              <a:rPr spc="-30" dirty="0">
                <a:solidFill>
                  <a:srgbClr val="0C4653"/>
                </a:solidFill>
                <a:latin typeface="Arial Narrow"/>
                <a:cs typeface="Arial Narrow"/>
              </a:rPr>
              <a:t> </a:t>
            </a:r>
            <a:r>
              <a:rPr spc="-37" dirty="0">
                <a:solidFill>
                  <a:srgbClr val="0C4653"/>
                </a:solidFill>
                <a:latin typeface="Arial Narrow"/>
                <a:cs typeface="Arial Narrow"/>
              </a:rPr>
              <a:t>UL</a:t>
            </a:r>
            <a:r>
              <a:rPr spc="-143" dirty="0">
                <a:solidFill>
                  <a:srgbClr val="0C4653"/>
                </a:solidFill>
                <a:latin typeface="Arial Narrow"/>
                <a:cs typeface="Arial Narrow"/>
              </a:rPr>
              <a:t>E</a:t>
            </a:r>
            <a:r>
              <a:rPr spc="3" dirty="0">
                <a:solidFill>
                  <a:srgbClr val="0C4653"/>
                </a:solidFill>
                <a:latin typeface="Arial Narrow"/>
                <a:cs typeface="Arial Narrow"/>
              </a:rPr>
              <a:t>I</a:t>
            </a:r>
            <a:r>
              <a:rPr spc="-37" dirty="0">
                <a:solidFill>
                  <a:srgbClr val="0C4653"/>
                </a:solidFill>
                <a:latin typeface="Arial Narrow"/>
                <a:cs typeface="Arial Narrow"/>
              </a:rPr>
              <a:t>U</a:t>
            </a:r>
            <a:r>
              <a:rPr spc="-33" dirty="0">
                <a:solidFill>
                  <a:srgbClr val="0C4653"/>
                </a:solidFill>
                <a:latin typeface="Arial Narrow"/>
                <a:cs typeface="Arial Narrow"/>
              </a:rPr>
              <a:t>L</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3" dirty="0">
                <a:solidFill>
                  <a:srgbClr val="0C4653"/>
                </a:solidFill>
                <a:latin typeface="Arial Narrow"/>
                <a:cs typeface="Arial Narrow"/>
              </a:rPr>
              <a:t>I</a:t>
            </a:r>
            <a:r>
              <a:rPr spc="-43" dirty="0">
                <a:solidFill>
                  <a:srgbClr val="0C4653"/>
                </a:solidFill>
                <a:latin typeface="Arial Narrow"/>
                <a:cs typeface="Arial Narrow"/>
              </a:rPr>
              <a:t>N</a:t>
            </a:r>
            <a:r>
              <a:rPr spc="-30" dirty="0">
                <a:solidFill>
                  <a:srgbClr val="0C4653"/>
                </a:solidFill>
                <a:latin typeface="Arial Narrow"/>
                <a:cs typeface="Arial Narrow"/>
              </a:rPr>
              <a:t> </a:t>
            </a:r>
            <a:r>
              <a:rPr spc="-187" dirty="0">
                <a:solidFill>
                  <a:srgbClr val="0C4653"/>
                </a:solidFill>
                <a:latin typeface="Arial Narrow"/>
                <a:cs typeface="Arial Narrow"/>
              </a:rPr>
              <a:t>C</a:t>
            </a:r>
            <a:r>
              <a:rPr spc="-63" dirty="0">
                <a:solidFill>
                  <a:srgbClr val="0C4653"/>
                </a:solidFill>
                <a:latin typeface="Arial Narrow"/>
                <a:cs typeface="Arial Narrow"/>
              </a:rPr>
              <a:t>A</a:t>
            </a:r>
            <a:r>
              <a:rPr spc="-53" dirty="0">
                <a:solidFill>
                  <a:srgbClr val="0C4653"/>
                </a:solidFill>
                <a:latin typeface="Arial Narrow"/>
                <a:cs typeface="Arial Narrow"/>
              </a:rPr>
              <a:t>P</a:t>
            </a:r>
            <a:r>
              <a:rPr spc="-37" dirty="0">
                <a:solidFill>
                  <a:srgbClr val="0C4653"/>
                </a:solidFill>
                <a:latin typeface="Arial Narrow"/>
                <a:cs typeface="Arial Narrow"/>
              </a:rPr>
              <a:t>U</a:t>
            </a:r>
            <a:r>
              <a:rPr spc="-33" dirty="0">
                <a:solidFill>
                  <a:srgbClr val="0C4653"/>
                </a:solidFill>
                <a:latin typeface="Arial Narrow"/>
                <a:cs typeface="Arial Narrow"/>
              </a:rPr>
              <a:t>L</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6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87" dirty="0">
                <a:solidFill>
                  <a:srgbClr val="0C4653"/>
                </a:solidFill>
                <a:latin typeface="Arial Narrow"/>
                <a:cs typeface="Arial Narrow"/>
              </a:rPr>
              <a:t>O</a:t>
            </a:r>
            <a:r>
              <a:rPr spc="-63" dirty="0">
                <a:solidFill>
                  <a:srgbClr val="0C4653"/>
                </a:solidFill>
                <a:latin typeface="Arial Narrow"/>
                <a:cs typeface="Arial Narrow"/>
              </a:rPr>
              <a:t>A</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0" dirty="0">
                <a:solidFill>
                  <a:srgbClr val="0C4653"/>
                </a:solidFill>
                <a:latin typeface="Arial Narrow"/>
                <a:cs typeface="Arial Narrow"/>
              </a:rPr>
              <a:t> </a:t>
            </a:r>
            <a:r>
              <a:rPr spc="-143" dirty="0">
                <a:solidFill>
                  <a:srgbClr val="0C4653"/>
                </a:solidFill>
                <a:latin typeface="Arial Narrow"/>
                <a:cs typeface="Arial Narrow"/>
              </a:rPr>
              <a:t>E</a:t>
            </a:r>
            <a:r>
              <a:rPr spc="-63" dirty="0">
                <a:solidFill>
                  <a:srgbClr val="0C4653"/>
                </a:solidFill>
                <a:latin typeface="Arial Narrow"/>
                <a:cs typeface="Arial Narrow"/>
              </a:rPr>
              <a:t>X</a:t>
            </a:r>
            <a:r>
              <a:rPr spc="-113" dirty="0">
                <a:solidFill>
                  <a:srgbClr val="0C4653"/>
                </a:solidFill>
                <a:latin typeface="Arial Narrow"/>
                <a:cs typeface="Arial Narrow"/>
              </a:rPr>
              <a:t>T</a:t>
            </a:r>
            <a:r>
              <a:rPr spc="-90" dirty="0">
                <a:solidFill>
                  <a:srgbClr val="0C4653"/>
                </a:solidFill>
                <a:latin typeface="Arial Narrow"/>
                <a:cs typeface="Arial Narrow"/>
              </a:rPr>
              <a:t>R</a:t>
            </a:r>
            <a:r>
              <a:rPr spc="-63" dirty="0">
                <a:solidFill>
                  <a:srgbClr val="0C4653"/>
                </a:solidFill>
                <a:latin typeface="Arial Narrow"/>
                <a:cs typeface="Arial Narrow"/>
              </a:rPr>
              <a:t>A</a:t>
            </a:r>
            <a:r>
              <a:rPr spc="-150" dirty="0">
                <a:solidFill>
                  <a:srgbClr val="0C4653"/>
                </a:solidFill>
                <a:latin typeface="Arial Narrow"/>
                <a:cs typeface="Arial Narrow"/>
              </a:rPr>
              <a:t>S</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90" dirty="0">
                <a:solidFill>
                  <a:srgbClr val="0C4653"/>
                </a:solidFill>
                <a:latin typeface="Arial Narrow"/>
                <a:cs typeface="Arial Narrow"/>
              </a:rPr>
              <a:t>R</a:t>
            </a:r>
            <a:r>
              <a:rPr spc="-33" dirty="0">
                <a:solidFill>
                  <a:srgbClr val="0C4653"/>
                </a:solidFill>
                <a:latin typeface="Arial Narrow"/>
                <a:cs typeface="Arial Narrow"/>
              </a:rPr>
              <a:t>U</a:t>
            </a:r>
            <a:r>
              <a:rPr spc="-30" dirty="0">
                <a:solidFill>
                  <a:srgbClr val="0C4653"/>
                </a:solidFill>
                <a:latin typeface="Arial Narrow"/>
                <a:cs typeface="Arial Narrow"/>
              </a:rPr>
              <a:t> </a:t>
            </a:r>
            <a:r>
              <a:rPr spc="-60" dirty="0">
                <a:solidFill>
                  <a:srgbClr val="0C4653"/>
                </a:solidFill>
                <a:latin typeface="Arial Narrow"/>
                <a:cs typeface="Arial Narrow"/>
              </a:rPr>
              <a:t>A</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87" dirty="0">
                <a:solidFill>
                  <a:srgbClr val="0C4653"/>
                </a:solidFill>
                <a:latin typeface="Arial Narrow"/>
                <a:cs typeface="Arial Narrow"/>
              </a:rPr>
              <a:t>C</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53" dirty="0">
                <a:solidFill>
                  <a:srgbClr val="0C4653"/>
                </a:solidFill>
                <a:latin typeface="Arial Narrow"/>
                <a:cs typeface="Arial Narrow"/>
              </a:rPr>
              <a:t>S</a:t>
            </a:r>
            <a:r>
              <a:rPr spc="-140" dirty="0">
                <a:solidFill>
                  <a:srgbClr val="0C4653"/>
                </a:solidFill>
                <a:latin typeface="Arial Narrow"/>
                <a:cs typeface="Arial Narrow"/>
              </a:rPr>
              <a:t>E</a:t>
            </a:r>
            <a:r>
              <a:rPr spc="-30" dirty="0">
                <a:solidFill>
                  <a:srgbClr val="0C4653"/>
                </a:solidFill>
                <a:latin typeface="Arial Narrow"/>
                <a:cs typeface="Arial Narrow"/>
              </a:rPr>
              <a:t> </a:t>
            </a:r>
            <a:r>
              <a:rPr spc="-187" dirty="0">
                <a:solidFill>
                  <a:srgbClr val="0C4653"/>
                </a:solidFill>
                <a:latin typeface="Arial Narrow"/>
                <a:cs typeface="Arial Narrow"/>
              </a:rPr>
              <a:t>C</a:t>
            </a:r>
            <a:r>
              <a:rPr spc="-33" dirty="0">
                <a:solidFill>
                  <a:srgbClr val="0C4653"/>
                </a:solidFill>
                <a:latin typeface="Arial Narrow"/>
                <a:cs typeface="Arial Narrow"/>
              </a:rPr>
              <a:t>U</a:t>
            </a:r>
            <a:r>
              <a:rPr spc="-30" dirty="0">
                <a:solidFill>
                  <a:srgbClr val="0C4653"/>
                </a:solidFill>
                <a:latin typeface="Arial Narrow"/>
                <a:cs typeface="Arial Narrow"/>
              </a:rPr>
              <a:t> </a:t>
            </a:r>
            <a:r>
              <a:rPr spc="-37" dirty="0">
                <a:solidFill>
                  <a:srgbClr val="0C4653"/>
                </a:solidFill>
                <a:latin typeface="Arial Narrow"/>
                <a:cs typeface="Arial Narrow"/>
              </a:rPr>
              <a:t>UL</a:t>
            </a:r>
            <a:r>
              <a:rPr spc="-143" dirty="0">
                <a:solidFill>
                  <a:srgbClr val="0C4653"/>
                </a:solidFill>
                <a:latin typeface="Arial Narrow"/>
                <a:cs typeface="Arial Narrow"/>
              </a:rPr>
              <a:t>E</a:t>
            </a:r>
            <a:r>
              <a:rPr spc="3" dirty="0">
                <a:solidFill>
                  <a:srgbClr val="0C4653"/>
                </a:solidFill>
                <a:latin typeface="Arial Narrow"/>
                <a:cs typeface="Arial Narrow"/>
              </a:rPr>
              <a:t>I</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T</a:t>
            </a:r>
            <a:r>
              <a:rPr spc="-90" dirty="0">
                <a:solidFill>
                  <a:srgbClr val="0C4653"/>
                </a:solidFill>
                <a:latin typeface="Arial Narrow"/>
                <a:cs typeface="Arial Narrow"/>
              </a:rPr>
              <a:t>R</a:t>
            </a:r>
            <a:r>
              <a:rPr spc="-33" dirty="0">
                <a:solidFill>
                  <a:srgbClr val="0C4653"/>
                </a:solidFill>
                <a:latin typeface="Arial Narrow"/>
                <a:cs typeface="Arial Narrow"/>
              </a:rPr>
              <a:t>U</a:t>
            </a:r>
            <a:r>
              <a:rPr spc="-30" dirty="0">
                <a:solidFill>
                  <a:srgbClr val="0C4653"/>
                </a:solidFill>
                <a:latin typeface="Arial Narrow"/>
                <a:cs typeface="Arial Narrow"/>
              </a:rPr>
              <a:t> </a:t>
            </a:r>
            <a:r>
              <a:rPr spc="-47" dirty="0">
                <a:solidFill>
                  <a:srgbClr val="0C4653"/>
                </a:solidFill>
                <a:latin typeface="Arial Narrow"/>
                <a:cs typeface="Arial Narrow"/>
              </a:rPr>
              <a:t>D</a:t>
            </a:r>
            <a:r>
              <a:rPr spc="-136" dirty="0">
                <a:solidFill>
                  <a:srgbClr val="0C4653"/>
                </a:solidFill>
                <a:latin typeface="Arial Narrow"/>
                <a:cs typeface="Arial Narrow"/>
              </a:rPr>
              <a:t>EZ</a:t>
            </a:r>
            <a:r>
              <a:rPr spc="-63" dirty="0">
                <a:solidFill>
                  <a:srgbClr val="0C4653"/>
                </a:solidFill>
                <a:latin typeface="Arial Narrow"/>
                <a:cs typeface="Arial Narrow"/>
              </a:rPr>
              <a:t>V</a:t>
            </a:r>
            <a:r>
              <a:rPr spc="-87" dirty="0">
                <a:solidFill>
                  <a:srgbClr val="0C4653"/>
                </a:solidFill>
                <a:latin typeface="Arial Narrow"/>
                <a:cs typeface="Arial Narrow"/>
              </a:rPr>
              <a:t>O</a:t>
            </a:r>
            <a:r>
              <a:rPr spc="-37" dirty="0">
                <a:solidFill>
                  <a:srgbClr val="0C4653"/>
                </a:solidFill>
                <a:latin typeface="Arial Narrow"/>
                <a:cs typeface="Arial Narrow"/>
              </a:rPr>
              <a:t>L</a:t>
            </a:r>
            <a:r>
              <a:rPr spc="-113" dirty="0">
                <a:solidFill>
                  <a:srgbClr val="0C4653"/>
                </a:solidFill>
                <a:latin typeface="Arial Narrow"/>
                <a:cs typeface="Arial Narrow"/>
              </a:rPr>
              <a:t>T</a:t>
            </a:r>
            <a:r>
              <a:rPr spc="-63" dirty="0">
                <a:solidFill>
                  <a:srgbClr val="0C4653"/>
                </a:solidFill>
                <a:latin typeface="Arial Narrow"/>
                <a:cs typeface="Arial Narrow"/>
              </a:rPr>
              <a:t>A</a:t>
            </a:r>
            <a:r>
              <a:rPr spc="-90" dirty="0">
                <a:solidFill>
                  <a:srgbClr val="0C4653"/>
                </a:solidFill>
                <a:latin typeface="Arial Narrow"/>
                <a:cs typeface="Arial Narrow"/>
              </a:rPr>
              <a:t>R</a:t>
            </a:r>
            <a:r>
              <a:rPr spc="-143" dirty="0">
                <a:solidFill>
                  <a:srgbClr val="0C4653"/>
                </a:solidFill>
                <a:latin typeface="Arial Narrow"/>
                <a:cs typeface="Arial Narrow"/>
              </a:rPr>
              <a:t>E</a:t>
            </a:r>
            <a:r>
              <a:rPr spc="-60" dirty="0">
                <a:solidFill>
                  <a:srgbClr val="0C4653"/>
                </a:solidFill>
                <a:latin typeface="Arial Narrow"/>
                <a:cs typeface="Arial Narrow"/>
              </a:rPr>
              <a:t>A</a:t>
            </a:r>
            <a:r>
              <a:rPr spc="-27" dirty="0">
                <a:solidFill>
                  <a:srgbClr val="0C4653"/>
                </a:solidFill>
                <a:latin typeface="Arial Narrow"/>
                <a:cs typeface="Arial Narrow"/>
              </a:rPr>
              <a:t> </a:t>
            </a:r>
            <a:r>
              <a:rPr spc="-53" dirty="0">
                <a:solidFill>
                  <a:srgbClr val="FF3131"/>
                </a:solidFill>
                <a:latin typeface="Arial Narrow"/>
                <a:cs typeface="Arial Narrow"/>
              </a:rPr>
              <a:t>P</a:t>
            </a:r>
            <a:r>
              <a:rPr spc="-90" dirty="0">
                <a:solidFill>
                  <a:srgbClr val="FF3131"/>
                </a:solidFill>
                <a:latin typeface="Arial Narrow"/>
                <a:cs typeface="Arial Narrow"/>
              </a:rPr>
              <a:t>R</a:t>
            </a:r>
            <a:r>
              <a:rPr spc="-87" dirty="0">
                <a:solidFill>
                  <a:srgbClr val="FF3131"/>
                </a:solidFill>
                <a:latin typeface="Arial Narrow"/>
                <a:cs typeface="Arial Narrow"/>
              </a:rPr>
              <a:t>O</a:t>
            </a:r>
            <a:r>
              <a:rPr spc="-47" dirty="0">
                <a:solidFill>
                  <a:srgbClr val="FF3131"/>
                </a:solidFill>
                <a:latin typeface="Arial Narrow"/>
                <a:cs typeface="Arial Narrow"/>
              </a:rPr>
              <a:t>D</a:t>
            </a:r>
            <a:r>
              <a:rPr spc="-37" dirty="0">
                <a:solidFill>
                  <a:srgbClr val="FF3131"/>
                </a:solidFill>
                <a:latin typeface="Arial Narrow"/>
                <a:cs typeface="Arial Narrow"/>
              </a:rPr>
              <a:t>U</a:t>
            </a:r>
            <a:r>
              <a:rPr spc="-153" dirty="0">
                <a:solidFill>
                  <a:srgbClr val="FF3131"/>
                </a:solidFill>
                <a:latin typeface="Arial Narrow"/>
                <a:cs typeface="Arial Narrow"/>
              </a:rPr>
              <a:t>S</a:t>
            </a:r>
            <a:r>
              <a:rPr spc="-143" dirty="0">
                <a:solidFill>
                  <a:srgbClr val="FF3131"/>
                </a:solidFill>
                <a:latin typeface="Arial Narrow"/>
                <a:cs typeface="Arial Narrow"/>
              </a:rPr>
              <a:t>E</a:t>
            </a:r>
            <a:r>
              <a:rPr spc="-37" dirty="0">
                <a:solidFill>
                  <a:srgbClr val="FF3131"/>
                </a:solidFill>
                <a:latin typeface="Arial Narrow"/>
                <a:cs typeface="Arial Narrow"/>
              </a:rPr>
              <a:t>L</a:t>
            </a:r>
            <a:r>
              <a:rPr spc="-87" dirty="0">
                <a:solidFill>
                  <a:srgbClr val="FF3131"/>
                </a:solidFill>
                <a:latin typeface="Arial Narrow"/>
                <a:cs typeface="Arial Narrow"/>
              </a:rPr>
              <a:t>OR</a:t>
            </a:r>
            <a:r>
              <a:rPr spc="-30" dirty="0">
                <a:solidFill>
                  <a:srgbClr val="FF3131"/>
                </a:solidFill>
                <a:latin typeface="Arial Narrow"/>
                <a:cs typeface="Arial Narrow"/>
              </a:rPr>
              <a:t> </a:t>
            </a:r>
            <a:r>
              <a:rPr spc="-47" dirty="0">
                <a:solidFill>
                  <a:srgbClr val="FF3131"/>
                </a:solidFill>
                <a:latin typeface="Arial Narrow"/>
                <a:cs typeface="Arial Narrow"/>
              </a:rPr>
              <a:t>D</a:t>
            </a:r>
            <a:r>
              <a:rPr spc="-140" dirty="0">
                <a:solidFill>
                  <a:srgbClr val="FF3131"/>
                </a:solidFill>
                <a:latin typeface="Arial Narrow"/>
                <a:cs typeface="Arial Narrow"/>
              </a:rPr>
              <a:t>E</a:t>
            </a:r>
            <a:r>
              <a:rPr spc="-30" dirty="0">
                <a:solidFill>
                  <a:srgbClr val="FF3131"/>
                </a:solidFill>
                <a:latin typeface="Arial Narrow"/>
                <a:cs typeface="Arial Narrow"/>
              </a:rPr>
              <a:t> </a:t>
            </a:r>
            <a:r>
              <a:rPr spc="3" dirty="0">
                <a:solidFill>
                  <a:srgbClr val="FF3131"/>
                </a:solidFill>
                <a:latin typeface="Arial Narrow"/>
                <a:cs typeface="Arial Narrow"/>
              </a:rPr>
              <a:t>Î</a:t>
            </a:r>
            <a:r>
              <a:rPr spc="-47" dirty="0">
                <a:solidFill>
                  <a:srgbClr val="FF3131"/>
                </a:solidFill>
                <a:latin typeface="Arial Narrow"/>
                <a:cs typeface="Arial Narrow"/>
              </a:rPr>
              <a:t>N</a:t>
            </a:r>
            <a:r>
              <a:rPr spc="-130" dirty="0">
                <a:solidFill>
                  <a:srgbClr val="FF3131"/>
                </a:solidFill>
                <a:latin typeface="Arial Narrow"/>
                <a:cs typeface="Arial Narrow"/>
              </a:rPr>
              <a:t>G</a:t>
            </a:r>
            <a:r>
              <a:rPr spc="-90" dirty="0">
                <a:solidFill>
                  <a:srgbClr val="FF3131"/>
                </a:solidFill>
                <a:latin typeface="Arial Narrow"/>
                <a:cs typeface="Arial Narrow"/>
              </a:rPr>
              <a:t>R</a:t>
            </a:r>
            <a:r>
              <a:rPr spc="3" dirty="0">
                <a:solidFill>
                  <a:srgbClr val="FF3131"/>
                </a:solidFill>
                <a:latin typeface="Arial Narrow"/>
                <a:cs typeface="Arial Narrow"/>
              </a:rPr>
              <a:t>I</a:t>
            </a:r>
            <a:r>
              <a:rPr spc="-93" dirty="0">
                <a:solidFill>
                  <a:srgbClr val="FF3131"/>
                </a:solidFill>
                <a:latin typeface="Arial Narrow"/>
                <a:cs typeface="Arial Narrow"/>
              </a:rPr>
              <a:t>J</a:t>
            </a:r>
            <a:r>
              <a:rPr spc="3" dirty="0">
                <a:solidFill>
                  <a:srgbClr val="FF3131"/>
                </a:solidFill>
                <a:latin typeface="Arial Narrow"/>
                <a:cs typeface="Arial Narrow"/>
              </a:rPr>
              <a:t>I</a:t>
            </a:r>
            <a:r>
              <a:rPr spc="-90" dirty="0">
                <a:solidFill>
                  <a:srgbClr val="FF3131"/>
                </a:solidFill>
                <a:latin typeface="Arial Narrow"/>
                <a:cs typeface="Arial Narrow"/>
              </a:rPr>
              <a:t>R</a:t>
            </a:r>
            <a:r>
              <a:rPr spc="-140" dirty="0">
                <a:solidFill>
                  <a:srgbClr val="FF3131"/>
                </a:solidFill>
                <a:latin typeface="Arial Narrow"/>
                <a:cs typeface="Arial Narrow"/>
              </a:rPr>
              <a:t>E</a:t>
            </a:r>
            <a:r>
              <a:rPr spc="-30" dirty="0">
                <a:solidFill>
                  <a:srgbClr val="FF3131"/>
                </a:solidFill>
                <a:latin typeface="Arial Narrow"/>
                <a:cs typeface="Arial Narrow"/>
              </a:rPr>
              <a:t> </a:t>
            </a:r>
            <a:r>
              <a:rPr spc="-60" dirty="0">
                <a:solidFill>
                  <a:srgbClr val="FF3131"/>
                </a:solidFill>
                <a:latin typeface="Arial Narrow"/>
                <a:cs typeface="Arial Narrow"/>
              </a:rPr>
              <a:t>A</a:t>
            </a:r>
            <a:r>
              <a:rPr spc="-30" dirty="0">
                <a:solidFill>
                  <a:srgbClr val="FF3131"/>
                </a:solidFill>
                <a:latin typeface="Arial Narrow"/>
                <a:cs typeface="Arial Narrow"/>
              </a:rPr>
              <a:t> </a:t>
            </a:r>
            <a:r>
              <a:rPr spc="-153" dirty="0">
                <a:solidFill>
                  <a:srgbClr val="FF3131"/>
                </a:solidFill>
                <a:latin typeface="Arial Narrow"/>
                <a:cs typeface="Arial Narrow"/>
              </a:rPr>
              <a:t>S</a:t>
            </a:r>
            <a:r>
              <a:rPr spc="-63" dirty="0">
                <a:solidFill>
                  <a:srgbClr val="FF3131"/>
                </a:solidFill>
                <a:latin typeface="Arial Narrow"/>
                <a:cs typeface="Arial Narrow"/>
              </a:rPr>
              <a:t>Ă</a:t>
            </a:r>
            <a:r>
              <a:rPr spc="-47" dirty="0">
                <a:solidFill>
                  <a:srgbClr val="FF3131"/>
                </a:solidFill>
                <a:latin typeface="Arial Narrow"/>
                <a:cs typeface="Arial Narrow"/>
              </a:rPr>
              <a:t>N</a:t>
            </a:r>
            <a:r>
              <a:rPr spc="-63" dirty="0">
                <a:solidFill>
                  <a:srgbClr val="FF3131"/>
                </a:solidFill>
                <a:latin typeface="Arial Narrow"/>
                <a:cs typeface="Arial Narrow"/>
              </a:rPr>
              <a:t>Ă</a:t>
            </a:r>
            <a:r>
              <a:rPr spc="-113" dirty="0">
                <a:solidFill>
                  <a:srgbClr val="FF3131"/>
                </a:solidFill>
                <a:latin typeface="Arial Narrow"/>
                <a:cs typeface="Arial Narrow"/>
              </a:rPr>
              <a:t>T</a:t>
            </a:r>
            <a:r>
              <a:rPr spc="-63" dirty="0">
                <a:solidFill>
                  <a:srgbClr val="FF3131"/>
                </a:solidFill>
                <a:latin typeface="Arial Narrow"/>
                <a:cs typeface="Arial Narrow"/>
              </a:rPr>
              <a:t>Ă</a:t>
            </a:r>
            <a:r>
              <a:rPr spc="-113" dirty="0">
                <a:solidFill>
                  <a:srgbClr val="FF3131"/>
                </a:solidFill>
                <a:latin typeface="Arial Narrow"/>
                <a:cs typeface="Arial Narrow"/>
              </a:rPr>
              <a:t>Ț</a:t>
            </a:r>
            <a:r>
              <a:rPr spc="3" dirty="0">
                <a:solidFill>
                  <a:srgbClr val="FF3131"/>
                </a:solidFill>
                <a:latin typeface="Arial Narrow"/>
                <a:cs typeface="Arial Narrow"/>
              </a:rPr>
              <a:t>II</a:t>
            </a:r>
            <a:r>
              <a:rPr spc="-80" dirty="0">
                <a:solidFill>
                  <a:srgbClr val="FF3131"/>
                </a:solidFill>
                <a:latin typeface="Arial Narrow"/>
                <a:cs typeface="Arial Narrow"/>
              </a:rPr>
              <a:t>.</a:t>
            </a:r>
            <a:r>
              <a:rPr spc="-30" dirty="0">
                <a:solidFill>
                  <a:srgbClr val="FF3131"/>
                </a:solidFill>
                <a:latin typeface="Arial Narrow"/>
                <a:cs typeface="Arial Narrow"/>
              </a:rPr>
              <a:t> </a:t>
            </a:r>
            <a:r>
              <a:rPr spc="3" dirty="0">
                <a:solidFill>
                  <a:srgbClr val="FF3131"/>
                </a:solidFill>
                <a:latin typeface="Arial Narrow"/>
                <a:cs typeface="Arial Narrow"/>
              </a:rPr>
              <a:t>Î</a:t>
            </a:r>
            <a:r>
              <a:rPr spc="-43" dirty="0">
                <a:solidFill>
                  <a:srgbClr val="FF3131"/>
                </a:solidFill>
                <a:latin typeface="Arial Narrow"/>
                <a:cs typeface="Arial Narrow"/>
              </a:rPr>
              <a:t>N</a:t>
            </a:r>
            <a:r>
              <a:rPr spc="-30" dirty="0">
                <a:solidFill>
                  <a:srgbClr val="FF3131"/>
                </a:solidFill>
                <a:latin typeface="Arial Narrow"/>
                <a:cs typeface="Arial Narrow"/>
              </a:rPr>
              <a:t> </a:t>
            </a:r>
            <a:r>
              <a:rPr spc="-53" dirty="0">
                <a:solidFill>
                  <a:srgbClr val="FF3131"/>
                </a:solidFill>
                <a:latin typeface="Arial Narrow"/>
                <a:cs typeface="Arial Narrow"/>
              </a:rPr>
              <a:t>P</a:t>
            </a:r>
            <a:r>
              <a:rPr spc="-37" dirty="0">
                <a:solidFill>
                  <a:srgbClr val="FF3131"/>
                </a:solidFill>
                <a:latin typeface="Arial Narrow"/>
                <a:cs typeface="Arial Narrow"/>
              </a:rPr>
              <a:t>LU</a:t>
            </a:r>
            <a:r>
              <a:rPr spc="-153" dirty="0">
                <a:solidFill>
                  <a:srgbClr val="FF3131"/>
                </a:solidFill>
                <a:latin typeface="Arial Narrow"/>
                <a:cs typeface="Arial Narrow"/>
              </a:rPr>
              <a:t>S</a:t>
            </a:r>
            <a:r>
              <a:rPr spc="-133" dirty="0">
                <a:solidFill>
                  <a:srgbClr val="0C4653"/>
                </a:solidFill>
                <a:latin typeface="Arial Narrow"/>
                <a:cs typeface="Arial Narrow"/>
              </a:rPr>
              <a:t>,</a:t>
            </a:r>
            <a:r>
              <a:rPr spc="-30" dirty="0">
                <a:solidFill>
                  <a:srgbClr val="0C4653"/>
                </a:solidFill>
                <a:latin typeface="Arial Narrow"/>
                <a:cs typeface="Arial Narrow"/>
              </a:rPr>
              <a:t> </a:t>
            </a:r>
            <a:r>
              <a:rPr spc="-47" dirty="0">
                <a:solidFill>
                  <a:srgbClr val="0C4653"/>
                </a:solidFill>
                <a:latin typeface="Arial Narrow"/>
                <a:cs typeface="Arial Narrow"/>
              </a:rPr>
              <a:t>D</a:t>
            </a:r>
            <a:r>
              <a:rPr spc="-143" dirty="0">
                <a:solidFill>
                  <a:srgbClr val="0C4653"/>
                </a:solidFill>
                <a:latin typeface="Arial Narrow"/>
                <a:cs typeface="Arial Narrow"/>
              </a:rPr>
              <a:t>E</a:t>
            </a:r>
            <a:r>
              <a:rPr spc="-153" dirty="0">
                <a:solidFill>
                  <a:srgbClr val="0C4653"/>
                </a:solidFill>
                <a:latin typeface="Arial Narrow"/>
                <a:cs typeface="Arial Narrow"/>
              </a:rPr>
              <a:t>Ș</a:t>
            </a:r>
            <a:r>
              <a:rPr spc="-143" dirty="0">
                <a:solidFill>
                  <a:srgbClr val="0C4653"/>
                </a:solidFill>
                <a:latin typeface="Arial Narrow"/>
                <a:cs typeface="Arial Narrow"/>
              </a:rPr>
              <a:t>E</a:t>
            </a:r>
            <a:r>
              <a:rPr spc="-37" dirty="0">
                <a:solidFill>
                  <a:srgbClr val="0C4653"/>
                </a:solidFill>
                <a:latin typeface="Arial Narrow"/>
                <a:cs typeface="Arial Narrow"/>
              </a:rPr>
              <a:t>U</a:t>
            </a:r>
            <a:r>
              <a:rPr spc="-90" dirty="0">
                <a:solidFill>
                  <a:srgbClr val="0C4653"/>
                </a:solidFill>
                <a:latin typeface="Arial Narrow"/>
                <a:cs typeface="Arial Narrow"/>
              </a:rPr>
              <a:t>R</a:t>
            </a:r>
            <a:r>
              <a:rPr spc="3" dirty="0">
                <a:solidFill>
                  <a:srgbClr val="0C4653"/>
                </a:solidFill>
                <a:latin typeface="Arial Narrow"/>
                <a:cs typeface="Arial Narrow"/>
              </a:rPr>
              <a:t>I</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153" dirty="0">
                <a:solidFill>
                  <a:srgbClr val="0C4653"/>
                </a:solidFill>
                <a:latin typeface="Arial Narrow"/>
                <a:cs typeface="Arial Narrow"/>
              </a:rPr>
              <a:t>S</a:t>
            </a:r>
            <a:r>
              <a:rPr spc="-37" dirty="0">
                <a:solidFill>
                  <a:srgbClr val="0C4653"/>
                </a:solidFill>
                <a:latin typeface="Arial Narrow"/>
                <a:cs typeface="Arial Narrow"/>
              </a:rPr>
              <a:t>U</a:t>
            </a:r>
            <a:r>
              <a:rPr spc="-23" dirty="0">
                <a:solidFill>
                  <a:srgbClr val="0C4653"/>
                </a:solidFill>
                <a:latin typeface="Arial Narrow"/>
                <a:cs typeface="Arial Narrow"/>
              </a:rPr>
              <a:t>B</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53" dirty="0">
                <a:solidFill>
                  <a:srgbClr val="0C4653"/>
                </a:solidFill>
                <a:latin typeface="Arial Narrow"/>
                <a:cs typeface="Arial Narrow"/>
              </a:rPr>
              <a:t>S</a:t>
            </a:r>
            <a:r>
              <a:rPr spc="-143" dirty="0">
                <a:solidFill>
                  <a:srgbClr val="0C4653"/>
                </a:solidFill>
                <a:latin typeface="Arial Narrow"/>
                <a:cs typeface="Arial Narrow"/>
              </a:rPr>
              <a:t>E</a:t>
            </a:r>
            <a:r>
              <a:rPr spc="-37" dirty="0">
                <a:solidFill>
                  <a:srgbClr val="0C4653"/>
                </a:solidFill>
                <a:latin typeface="Arial Narrow"/>
                <a:cs typeface="Arial Narrow"/>
              </a:rPr>
              <a:t>L</a:t>
            </a:r>
            <a:r>
              <a:rPr spc="-140" dirty="0">
                <a:solidFill>
                  <a:srgbClr val="0C4653"/>
                </a:solidFill>
                <a:latin typeface="Arial Narrow"/>
                <a:cs typeface="Arial Narrow"/>
              </a:rPr>
              <a:t>E</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53" dirty="0">
                <a:solidFill>
                  <a:srgbClr val="0C4653"/>
                </a:solidFill>
                <a:latin typeface="Arial Narrow"/>
                <a:cs typeface="Arial Narrow"/>
              </a:rPr>
              <a:t>P</a:t>
            </a:r>
            <a:r>
              <a:rPr spc="-90" dirty="0">
                <a:solidFill>
                  <a:srgbClr val="0C4653"/>
                </a:solidFill>
                <a:latin typeface="Arial Narrow"/>
                <a:cs typeface="Arial Narrow"/>
              </a:rPr>
              <a:t>R</a:t>
            </a:r>
            <a:r>
              <a:rPr spc="-143" dirty="0">
                <a:solidFill>
                  <a:srgbClr val="0C4653"/>
                </a:solidFill>
                <a:latin typeface="Arial Narrow"/>
                <a:cs typeface="Arial Narrow"/>
              </a:rPr>
              <a:t>E</a:t>
            </a:r>
            <a:r>
              <a:rPr spc="-37" dirty="0">
                <a:solidFill>
                  <a:srgbClr val="0C4653"/>
                </a:solidFill>
                <a:latin typeface="Arial Narrow"/>
                <a:cs typeface="Arial Narrow"/>
              </a:rPr>
              <a:t>LU</a:t>
            </a:r>
            <a:r>
              <a:rPr spc="-187" dirty="0">
                <a:solidFill>
                  <a:srgbClr val="0C4653"/>
                </a:solidFill>
                <a:latin typeface="Arial Narrow"/>
                <a:cs typeface="Arial Narrow"/>
              </a:rPr>
              <a:t>C</a:t>
            </a:r>
            <a:r>
              <a:rPr spc="-90" dirty="0">
                <a:solidFill>
                  <a:srgbClr val="0C4653"/>
                </a:solidFill>
                <a:latin typeface="Arial Narrow"/>
                <a:cs typeface="Arial Narrow"/>
              </a:rPr>
              <a:t>R</a:t>
            </a:r>
            <a:r>
              <a:rPr spc="-63" dirty="0">
                <a:solidFill>
                  <a:srgbClr val="0C4653"/>
                </a:solidFill>
                <a:latin typeface="Arial Narrow"/>
                <a:cs typeface="Arial Narrow"/>
              </a:rPr>
              <a:t>A</a:t>
            </a:r>
            <a:r>
              <a:rPr spc="-90" dirty="0">
                <a:solidFill>
                  <a:srgbClr val="0C4653"/>
                </a:solidFill>
                <a:latin typeface="Arial Narrow"/>
                <a:cs typeface="Arial Narrow"/>
              </a:rPr>
              <a:t>R</a:t>
            </a:r>
            <a:r>
              <a:rPr spc="-140" dirty="0">
                <a:solidFill>
                  <a:srgbClr val="0C4653"/>
                </a:solidFill>
                <a:latin typeface="Arial Narrow"/>
                <a:cs typeface="Arial Narrow"/>
              </a:rPr>
              <a:t>E</a:t>
            </a:r>
            <a:r>
              <a:rPr spc="-30" dirty="0">
                <a:solidFill>
                  <a:srgbClr val="0C4653"/>
                </a:solidFill>
                <a:latin typeface="Arial Narrow"/>
                <a:cs typeface="Arial Narrow"/>
              </a:rPr>
              <a:t> </a:t>
            </a:r>
            <a:r>
              <a:rPr spc="-60" dirty="0">
                <a:solidFill>
                  <a:srgbClr val="0C4653"/>
                </a:solidFill>
                <a:latin typeface="Arial Narrow"/>
                <a:cs typeface="Arial Narrow"/>
              </a:rPr>
              <a:t>A</a:t>
            </a:r>
            <a:r>
              <a:rPr spc="-27" dirty="0">
                <a:solidFill>
                  <a:srgbClr val="0C4653"/>
                </a:solidFill>
                <a:latin typeface="Arial Narrow"/>
                <a:cs typeface="Arial Narrow"/>
              </a:rPr>
              <a:t> </a:t>
            </a:r>
            <a:r>
              <a:rPr spc="-53" dirty="0">
                <a:solidFill>
                  <a:srgbClr val="0C4653"/>
                </a:solidFill>
                <a:latin typeface="Arial Narrow"/>
                <a:cs typeface="Arial Narrow"/>
              </a:rPr>
              <a:t>P</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3" dirty="0">
                <a:solidFill>
                  <a:srgbClr val="0C4653"/>
                </a:solidFill>
                <a:latin typeface="Arial Narrow"/>
                <a:cs typeface="Arial Narrow"/>
              </a:rPr>
              <a:t>E</a:t>
            </a:r>
            <a:r>
              <a:rPr spc="-37" dirty="0">
                <a:solidFill>
                  <a:srgbClr val="0C4653"/>
                </a:solidFill>
                <a:latin typeface="Arial Narrow"/>
                <a:cs typeface="Arial Narrow"/>
              </a:rPr>
              <a:t>LU</a:t>
            </a:r>
            <a:r>
              <a:rPr spc="3" dirty="0">
                <a:solidFill>
                  <a:srgbClr val="0C4653"/>
                </a:solidFill>
                <a:latin typeface="Arial Narrow"/>
                <a:cs typeface="Arial Narrow"/>
              </a:rPr>
              <a:t>I</a:t>
            </a:r>
            <a:r>
              <a:rPr spc="-30" dirty="0">
                <a:solidFill>
                  <a:srgbClr val="0C4653"/>
                </a:solidFill>
                <a:latin typeface="Arial Narrow"/>
                <a:cs typeface="Arial Narrow"/>
              </a:rPr>
              <a:t> </a:t>
            </a:r>
            <a:r>
              <a:rPr spc="-63" dirty="0">
                <a:solidFill>
                  <a:srgbClr val="0C4653"/>
                </a:solidFill>
                <a:latin typeface="Arial Narrow"/>
                <a:cs typeface="Arial Narrow"/>
              </a:rPr>
              <a:t>A</a:t>
            </a:r>
            <a:r>
              <a:rPr spc="-87" dirty="0">
                <a:solidFill>
                  <a:srgbClr val="0C4653"/>
                </a:solidFill>
                <a:latin typeface="Arial Narrow"/>
                <a:cs typeface="Arial Narrow"/>
              </a:rPr>
              <a:t>R</a:t>
            </a:r>
            <a:r>
              <a:rPr spc="-30" dirty="0">
                <a:solidFill>
                  <a:srgbClr val="0C4653"/>
                </a:solidFill>
                <a:latin typeface="Arial Narrow"/>
                <a:cs typeface="Arial Narrow"/>
              </a:rPr>
              <a:t> </a:t>
            </a:r>
            <a:r>
              <a:rPr spc="-53" dirty="0">
                <a:solidFill>
                  <a:srgbClr val="0C4653"/>
                </a:solidFill>
                <a:latin typeface="Arial Narrow"/>
                <a:cs typeface="Arial Narrow"/>
              </a:rPr>
              <a:t>P</a:t>
            </a:r>
            <a:r>
              <a:rPr spc="-37" dirty="0">
                <a:solidFill>
                  <a:srgbClr val="0C4653"/>
                </a:solidFill>
                <a:latin typeface="Arial Narrow"/>
                <a:cs typeface="Arial Narrow"/>
              </a:rPr>
              <a:t>U</a:t>
            </a:r>
            <a:r>
              <a:rPr spc="-113" dirty="0">
                <a:solidFill>
                  <a:srgbClr val="0C4653"/>
                </a:solidFill>
                <a:latin typeface="Arial Narrow"/>
                <a:cs typeface="Arial Narrow"/>
              </a:rPr>
              <a:t>T</a:t>
            </a:r>
            <a:r>
              <a:rPr spc="-143" dirty="0">
                <a:solidFill>
                  <a:srgbClr val="0C4653"/>
                </a:solidFill>
                <a:latin typeface="Arial Narrow"/>
                <a:cs typeface="Arial Narrow"/>
              </a:rPr>
              <a:t>E</a:t>
            </a:r>
            <a:r>
              <a:rPr spc="-60" dirty="0">
                <a:solidFill>
                  <a:srgbClr val="0C4653"/>
                </a:solidFill>
                <a:latin typeface="Arial Narrow"/>
                <a:cs typeface="Arial Narrow"/>
              </a:rPr>
              <a:t>A</a:t>
            </a:r>
            <a:r>
              <a:rPr spc="-30" dirty="0">
                <a:solidFill>
                  <a:srgbClr val="0C4653"/>
                </a:solidFill>
                <a:latin typeface="Arial Narrow"/>
                <a:cs typeface="Arial Narrow"/>
              </a:rPr>
              <a:t> </a:t>
            </a:r>
            <a:r>
              <a:rPr spc="-130" dirty="0">
                <a:solidFill>
                  <a:srgbClr val="0C4653"/>
                </a:solidFill>
                <a:latin typeface="Arial Narrow"/>
                <a:cs typeface="Arial Narrow"/>
              </a:rPr>
              <a:t>F</a:t>
            </a:r>
            <a:r>
              <a:rPr spc="3" dirty="0">
                <a:solidFill>
                  <a:srgbClr val="0C4653"/>
                </a:solidFill>
                <a:latin typeface="Arial Narrow"/>
                <a:cs typeface="Arial Narrow"/>
              </a:rPr>
              <a:t>I</a:t>
            </a:r>
            <a:r>
              <a:rPr spc="-30" dirty="0">
                <a:solidFill>
                  <a:srgbClr val="0C4653"/>
                </a:solidFill>
                <a:latin typeface="Arial Narrow"/>
                <a:cs typeface="Arial Narrow"/>
              </a:rPr>
              <a:t> </a:t>
            </a:r>
            <a:r>
              <a:rPr spc="-130" dirty="0">
                <a:solidFill>
                  <a:srgbClr val="0C4653"/>
                </a:solidFill>
                <a:latin typeface="Arial Narrow"/>
                <a:cs typeface="Arial Narrow"/>
              </a:rPr>
              <a:t>F</a:t>
            </a:r>
            <a:r>
              <a:rPr spc="-63" dirty="0">
                <a:solidFill>
                  <a:srgbClr val="0C4653"/>
                </a:solidFill>
                <a:latin typeface="Arial Narrow"/>
                <a:cs typeface="Arial Narrow"/>
              </a:rPr>
              <a:t>A</a:t>
            </a:r>
            <a:r>
              <a:rPr spc="-23" dirty="0">
                <a:solidFill>
                  <a:srgbClr val="0C4653"/>
                </a:solidFill>
                <a:latin typeface="Arial Narrow"/>
                <a:cs typeface="Arial Narrow"/>
              </a:rPr>
              <a:t>B</a:t>
            </a:r>
            <a:r>
              <a:rPr spc="-90" dirty="0">
                <a:solidFill>
                  <a:srgbClr val="0C4653"/>
                </a:solidFill>
                <a:latin typeface="Arial Narrow"/>
                <a:cs typeface="Arial Narrow"/>
              </a:rPr>
              <a:t>R</a:t>
            </a:r>
            <a:r>
              <a:rPr spc="3" dirty="0">
                <a:solidFill>
                  <a:srgbClr val="0C4653"/>
                </a:solidFill>
                <a:latin typeface="Arial Narrow"/>
                <a:cs typeface="Arial Narrow"/>
              </a:rPr>
              <a:t>I</a:t>
            </a:r>
            <a:r>
              <a:rPr spc="-187" dirty="0">
                <a:solidFill>
                  <a:srgbClr val="0C4653"/>
                </a:solidFill>
                <a:latin typeface="Arial Narrow"/>
                <a:cs typeface="Arial Narrow"/>
              </a:rPr>
              <a:t>C</a:t>
            </a:r>
            <a:r>
              <a:rPr spc="-63" dirty="0">
                <a:solidFill>
                  <a:srgbClr val="0C4653"/>
                </a:solidFill>
                <a:latin typeface="Arial Narrow"/>
                <a:cs typeface="Arial Narrow"/>
              </a:rPr>
              <a:t>A</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113" dirty="0">
                <a:solidFill>
                  <a:srgbClr val="0C4653"/>
                </a:solidFill>
                <a:latin typeface="Arial Narrow"/>
                <a:cs typeface="Arial Narrow"/>
              </a:rPr>
              <a:t>T</a:t>
            </a:r>
            <a:r>
              <a:rPr spc="-90" dirty="0">
                <a:solidFill>
                  <a:srgbClr val="0C4653"/>
                </a:solidFill>
                <a:latin typeface="Arial Narrow"/>
                <a:cs typeface="Arial Narrow"/>
              </a:rPr>
              <a:t>R</a:t>
            </a:r>
            <a:r>
              <a:rPr spc="-63" dirty="0">
                <a:solidFill>
                  <a:srgbClr val="0C4653"/>
                </a:solidFill>
                <a:latin typeface="Arial Narrow"/>
                <a:cs typeface="Arial Narrow"/>
              </a:rPr>
              <a:t>A</a:t>
            </a:r>
            <a:r>
              <a:rPr spc="-47" dirty="0">
                <a:solidFill>
                  <a:srgbClr val="0C4653"/>
                </a:solidFill>
                <a:latin typeface="Arial Narrow"/>
                <a:cs typeface="Arial Narrow"/>
              </a:rPr>
              <a:t>N</a:t>
            </a:r>
            <a:r>
              <a:rPr spc="-153" dirty="0">
                <a:solidFill>
                  <a:srgbClr val="0C4653"/>
                </a:solidFill>
                <a:latin typeface="Arial Narrow"/>
                <a:cs typeface="Arial Narrow"/>
              </a:rPr>
              <a:t>S</a:t>
            </a:r>
            <a:r>
              <a:rPr spc="-130" dirty="0">
                <a:solidFill>
                  <a:srgbClr val="0C4653"/>
                </a:solidFill>
                <a:latin typeface="Arial Narrow"/>
                <a:cs typeface="Arial Narrow"/>
              </a:rPr>
              <a:t>F</a:t>
            </a:r>
            <a:r>
              <a:rPr spc="-87" dirty="0">
                <a:solidFill>
                  <a:srgbClr val="0C4653"/>
                </a:solidFill>
                <a:latin typeface="Arial Narrow"/>
                <a:cs typeface="Arial Narrow"/>
              </a:rPr>
              <a:t>O</a:t>
            </a:r>
            <a:r>
              <a:rPr spc="-90" dirty="0">
                <a:solidFill>
                  <a:srgbClr val="0C4653"/>
                </a:solidFill>
                <a:latin typeface="Arial Narrow"/>
                <a:cs typeface="Arial Narrow"/>
              </a:rPr>
              <a:t>R</a:t>
            </a:r>
            <a:r>
              <a:rPr spc="70" dirty="0">
                <a:solidFill>
                  <a:srgbClr val="0C4653"/>
                </a:solidFill>
                <a:latin typeface="Arial Narrow"/>
                <a:cs typeface="Arial Narrow"/>
              </a:rPr>
              <a:t>M</a:t>
            </a:r>
            <a:r>
              <a:rPr spc="-63" dirty="0">
                <a:solidFill>
                  <a:srgbClr val="0C4653"/>
                </a:solidFill>
                <a:latin typeface="Arial Narrow"/>
                <a:cs typeface="Arial Narrow"/>
              </a:rPr>
              <a:t>A</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3" dirty="0">
                <a:solidFill>
                  <a:srgbClr val="0C4653"/>
                </a:solidFill>
                <a:latin typeface="Arial Narrow"/>
                <a:cs typeface="Arial Narrow"/>
              </a:rPr>
              <a:t>Î</a:t>
            </a:r>
            <a:r>
              <a:rPr spc="-43" dirty="0">
                <a:solidFill>
                  <a:srgbClr val="0C4653"/>
                </a:solidFill>
                <a:latin typeface="Arial Narrow"/>
                <a:cs typeface="Arial Narrow"/>
              </a:rPr>
              <a:t>N</a:t>
            </a:r>
            <a:r>
              <a:rPr spc="-30" dirty="0">
                <a:solidFill>
                  <a:srgbClr val="0C4653"/>
                </a:solidFill>
                <a:latin typeface="Arial Narrow"/>
                <a:cs typeface="Arial Narrow"/>
              </a:rPr>
              <a:t> </a:t>
            </a:r>
            <a:r>
              <a:rPr spc="-153" dirty="0">
                <a:solidFill>
                  <a:srgbClr val="FF3131"/>
                </a:solidFill>
                <a:latin typeface="Arial Narrow"/>
                <a:cs typeface="Arial Narrow"/>
              </a:rPr>
              <a:t>S</a:t>
            </a:r>
            <a:r>
              <a:rPr spc="-87" dirty="0">
                <a:solidFill>
                  <a:srgbClr val="FF3131"/>
                </a:solidFill>
                <a:latin typeface="Arial Narrow"/>
                <a:cs typeface="Arial Narrow"/>
              </a:rPr>
              <a:t>O</a:t>
            </a:r>
            <a:r>
              <a:rPr spc="-150" dirty="0">
                <a:solidFill>
                  <a:srgbClr val="FF3131"/>
                </a:solidFill>
                <a:latin typeface="Arial Narrow"/>
                <a:cs typeface="Arial Narrow"/>
              </a:rPr>
              <a:t>S</a:t>
            </a:r>
            <a:r>
              <a:rPr spc="-30" dirty="0">
                <a:solidFill>
                  <a:srgbClr val="FF3131"/>
                </a:solidFill>
                <a:latin typeface="Arial Narrow"/>
                <a:cs typeface="Arial Narrow"/>
              </a:rPr>
              <a:t> </a:t>
            </a:r>
            <a:r>
              <a:rPr spc="-47" dirty="0">
                <a:solidFill>
                  <a:srgbClr val="FF3131"/>
                </a:solidFill>
                <a:latin typeface="Arial Narrow"/>
                <a:cs typeface="Arial Narrow"/>
              </a:rPr>
              <a:t>D</a:t>
            </a:r>
            <a:r>
              <a:rPr spc="-140" dirty="0">
                <a:solidFill>
                  <a:srgbClr val="FF3131"/>
                </a:solidFill>
                <a:latin typeface="Arial Narrow"/>
                <a:cs typeface="Arial Narrow"/>
              </a:rPr>
              <a:t>E</a:t>
            </a:r>
            <a:r>
              <a:rPr spc="-30" dirty="0">
                <a:solidFill>
                  <a:srgbClr val="FF3131"/>
                </a:solidFill>
                <a:latin typeface="Arial Narrow"/>
                <a:cs typeface="Arial Narrow"/>
              </a:rPr>
              <a:t> </a:t>
            </a:r>
            <a:r>
              <a:rPr spc="-53" dirty="0">
                <a:solidFill>
                  <a:srgbClr val="FF3131"/>
                </a:solidFill>
                <a:latin typeface="Arial Narrow"/>
                <a:cs typeface="Arial Narrow"/>
              </a:rPr>
              <a:t>P</a:t>
            </a:r>
            <a:r>
              <a:rPr spc="-143" dirty="0">
                <a:solidFill>
                  <a:srgbClr val="FF3131"/>
                </a:solidFill>
                <a:latin typeface="Arial Narrow"/>
                <a:cs typeface="Arial Narrow"/>
              </a:rPr>
              <a:t>E</a:t>
            </a:r>
            <a:r>
              <a:rPr spc="-153" dirty="0">
                <a:solidFill>
                  <a:srgbClr val="FF3131"/>
                </a:solidFill>
                <a:latin typeface="Arial Narrow"/>
                <a:cs typeface="Arial Narrow"/>
              </a:rPr>
              <a:t>Ș</a:t>
            </a:r>
            <a:r>
              <a:rPr spc="-113" dirty="0">
                <a:solidFill>
                  <a:srgbClr val="FF3131"/>
                </a:solidFill>
                <a:latin typeface="Arial Narrow"/>
                <a:cs typeface="Arial Narrow"/>
              </a:rPr>
              <a:t>T</a:t>
            </a:r>
            <a:r>
              <a:rPr spc="-143" dirty="0">
                <a:solidFill>
                  <a:srgbClr val="FF3131"/>
                </a:solidFill>
                <a:latin typeface="Arial Narrow"/>
                <a:cs typeface="Arial Narrow"/>
              </a:rPr>
              <a:t>E</a:t>
            </a:r>
            <a:r>
              <a:rPr spc="-133" dirty="0">
                <a:solidFill>
                  <a:srgbClr val="FF3131"/>
                </a:solidFill>
                <a:latin typeface="Arial Narrow"/>
                <a:cs typeface="Arial Narrow"/>
              </a:rPr>
              <a:t>,</a:t>
            </a:r>
            <a:r>
              <a:rPr spc="-30" dirty="0">
                <a:solidFill>
                  <a:srgbClr val="FF3131"/>
                </a:solidFill>
                <a:latin typeface="Arial Narrow"/>
                <a:cs typeface="Arial Narrow"/>
              </a:rPr>
              <a:t> </a:t>
            </a:r>
            <a:r>
              <a:rPr spc="-53" dirty="0">
                <a:solidFill>
                  <a:srgbClr val="FF3131"/>
                </a:solidFill>
                <a:latin typeface="Arial Narrow"/>
                <a:cs typeface="Arial Narrow"/>
              </a:rPr>
              <a:t>P</a:t>
            </a:r>
            <a:r>
              <a:rPr spc="-63" dirty="0">
                <a:solidFill>
                  <a:srgbClr val="FF3131"/>
                </a:solidFill>
                <a:latin typeface="Arial Narrow"/>
                <a:cs typeface="Arial Narrow"/>
              </a:rPr>
              <a:t>A</a:t>
            </a:r>
            <a:r>
              <a:rPr spc="-153" dirty="0">
                <a:solidFill>
                  <a:srgbClr val="FF3131"/>
                </a:solidFill>
                <a:latin typeface="Arial Narrow"/>
                <a:cs typeface="Arial Narrow"/>
              </a:rPr>
              <a:t>S</a:t>
            </a:r>
            <a:r>
              <a:rPr spc="-113" dirty="0">
                <a:solidFill>
                  <a:srgbClr val="FF3131"/>
                </a:solidFill>
                <a:latin typeface="Arial Narrow"/>
                <a:cs typeface="Arial Narrow"/>
              </a:rPr>
              <a:t>T</a:t>
            </a:r>
            <a:r>
              <a:rPr spc="-60" dirty="0">
                <a:solidFill>
                  <a:srgbClr val="FF3131"/>
                </a:solidFill>
                <a:latin typeface="Arial Narrow"/>
                <a:cs typeface="Arial Narrow"/>
              </a:rPr>
              <a:t>Ă</a:t>
            </a:r>
            <a:r>
              <a:rPr spc="-30" dirty="0">
                <a:solidFill>
                  <a:srgbClr val="FF3131"/>
                </a:solidFill>
                <a:latin typeface="Arial Narrow"/>
                <a:cs typeface="Arial Narrow"/>
              </a:rPr>
              <a:t> </a:t>
            </a:r>
            <a:r>
              <a:rPr spc="-47" dirty="0">
                <a:solidFill>
                  <a:srgbClr val="FF3131"/>
                </a:solidFill>
                <a:latin typeface="Arial Narrow"/>
                <a:cs typeface="Arial Narrow"/>
              </a:rPr>
              <a:t>D</a:t>
            </a:r>
            <a:r>
              <a:rPr spc="-140" dirty="0">
                <a:solidFill>
                  <a:srgbClr val="FF3131"/>
                </a:solidFill>
                <a:latin typeface="Arial Narrow"/>
                <a:cs typeface="Arial Narrow"/>
              </a:rPr>
              <a:t>E</a:t>
            </a:r>
            <a:r>
              <a:rPr spc="-30" dirty="0">
                <a:solidFill>
                  <a:srgbClr val="FF3131"/>
                </a:solidFill>
                <a:latin typeface="Arial Narrow"/>
                <a:cs typeface="Arial Narrow"/>
              </a:rPr>
              <a:t> </a:t>
            </a:r>
            <a:r>
              <a:rPr spc="-53" dirty="0">
                <a:solidFill>
                  <a:srgbClr val="FF3131"/>
                </a:solidFill>
                <a:latin typeface="Arial Narrow"/>
                <a:cs typeface="Arial Narrow"/>
              </a:rPr>
              <a:t>P</a:t>
            </a:r>
            <a:r>
              <a:rPr spc="-143" dirty="0">
                <a:solidFill>
                  <a:srgbClr val="FF3131"/>
                </a:solidFill>
                <a:latin typeface="Arial Narrow"/>
                <a:cs typeface="Arial Narrow"/>
              </a:rPr>
              <a:t>E</a:t>
            </a:r>
            <a:r>
              <a:rPr spc="-153" dirty="0">
                <a:solidFill>
                  <a:srgbClr val="FF3131"/>
                </a:solidFill>
                <a:latin typeface="Arial Narrow"/>
                <a:cs typeface="Arial Narrow"/>
              </a:rPr>
              <a:t>Ș</a:t>
            </a:r>
            <a:r>
              <a:rPr spc="-113" dirty="0">
                <a:solidFill>
                  <a:srgbClr val="FF3131"/>
                </a:solidFill>
                <a:latin typeface="Arial Narrow"/>
                <a:cs typeface="Arial Narrow"/>
              </a:rPr>
              <a:t>T</a:t>
            </a:r>
            <a:r>
              <a:rPr spc="-140" dirty="0">
                <a:solidFill>
                  <a:srgbClr val="FF3131"/>
                </a:solidFill>
                <a:latin typeface="Arial Narrow"/>
                <a:cs typeface="Arial Narrow"/>
              </a:rPr>
              <a:t>E</a:t>
            </a:r>
            <a:r>
              <a:rPr spc="-30" dirty="0">
                <a:solidFill>
                  <a:srgbClr val="FF3131"/>
                </a:solidFill>
                <a:latin typeface="Arial Narrow"/>
                <a:cs typeface="Arial Narrow"/>
              </a:rPr>
              <a:t> </a:t>
            </a:r>
            <a:r>
              <a:rPr spc="-153" dirty="0">
                <a:solidFill>
                  <a:srgbClr val="FF3131"/>
                </a:solidFill>
                <a:latin typeface="Arial Narrow"/>
                <a:cs typeface="Arial Narrow"/>
              </a:rPr>
              <a:t>Ș</a:t>
            </a:r>
            <a:r>
              <a:rPr spc="3" dirty="0">
                <a:solidFill>
                  <a:srgbClr val="FF3131"/>
                </a:solidFill>
                <a:latin typeface="Arial Narrow"/>
                <a:cs typeface="Arial Narrow"/>
              </a:rPr>
              <a:t>I</a:t>
            </a:r>
            <a:r>
              <a:rPr spc="-30" dirty="0">
                <a:solidFill>
                  <a:srgbClr val="FF3131"/>
                </a:solidFill>
                <a:latin typeface="Arial Narrow"/>
                <a:cs typeface="Arial Narrow"/>
              </a:rPr>
              <a:t> </a:t>
            </a:r>
            <a:r>
              <a:rPr spc="-130" dirty="0">
                <a:solidFill>
                  <a:srgbClr val="FF3131"/>
                </a:solidFill>
                <a:latin typeface="Arial Narrow"/>
                <a:cs typeface="Arial Narrow"/>
              </a:rPr>
              <a:t>F</a:t>
            </a:r>
            <a:r>
              <a:rPr spc="-37" dirty="0">
                <a:solidFill>
                  <a:srgbClr val="FF3131"/>
                </a:solidFill>
                <a:latin typeface="Arial Narrow"/>
                <a:cs typeface="Arial Narrow"/>
              </a:rPr>
              <a:t>U</a:t>
            </a:r>
            <a:r>
              <a:rPr spc="-90" dirty="0">
                <a:solidFill>
                  <a:srgbClr val="FF3131"/>
                </a:solidFill>
                <a:latin typeface="Arial Narrow"/>
                <a:cs typeface="Arial Narrow"/>
              </a:rPr>
              <a:t>R</a:t>
            </a:r>
            <a:r>
              <a:rPr spc="-63" dirty="0">
                <a:solidFill>
                  <a:srgbClr val="FF3131"/>
                </a:solidFill>
                <a:latin typeface="Arial Narrow"/>
                <a:cs typeface="Arial Narrow"/>
              </a:rPr>
              <a:t>A</a:t>
            </a:r>
            <a:r>
              <a:rPr spc="-93" dirty="0">
                <a:solidFill>
                  <a:srgbClr val="FF3131"/>
                </a:solidFill>
                <a:latin typeface="Arial Narrow"/>
                <a:cs typeface="Arial Narrow"/>
              </a:rPr>
              <a:t>J</a:t>
            </a:r>
            <a:r>
              <a:rPr spc="-140" dirty="0">
                <a:solidFill>
                  <a:srgbClr val="FF3131"/>
                </a:solidFill>
                <a:latin typeface="Arial Narrow"/>
                <a:cs typeface="Arial Narrow"/>
              </a:rPr>
              <a:t>E</a:t>
            </a:r>
            <a:r>
              <a:rPr spc="-133" dirty="0">
                <a:solidFill>
                  <a:srgbClr val="0C4653"/>
                </a:solidFill>
                <a:latin typeface="Arial Narrow"/>
                <a:cs typeface="Arial Narrow"/>
              </a:rPr>
              <a:t>,</a:t>
            </a:r>
            <a:r>
              <a:rPr spc="-30" dirty="0">
                <a:solidFill>
                  <a:srgbClr val="0C4653"/>
                </a:solidFill>
                <a:latin typeface="Arial Narrow"/>
                <a:cs typeface="Arial Narrow"/>
              </a:rPr>
              <a:t> </a:t>
            </a:r>
            <a:r>
              <a:rPr spc="-187" dirty="0">
                <a:solidFill>
                  <a:srgbClr val="0C4653"/>
                </a:solidFill>
                <a:latin typeface="Arial Narrow"/>
                <a:cs typeface="Arial Narrow"/>
              </a:rPr>
              <a:t>C</a:t>
            </a:r>
            <a:r>
              <a:rPr spc="-143" dirty="0">
                <a:solidFill>
                  <a:srgbClr val="0C4653"/>
                </a:solidFill>
                <a:latin typeface="Arial Narrow"/>
                <a:cs typeface="Arial Narrow"/>
              </a:rPr>
              <a:t>EE</a:t>
            </a:r>
            <a:r>
              <a:rPr spc="-60" dirty="0">
                <a:solidFill>
                  <a:srgbClr val="0C4653"/>
                </a:solidFill>
                <a:latin typeface="Arial Narrow"/>
                <a:cs typeface="Arial Narrow"/>
              </a:rPr>
              <a:t>A</a:t>
            </a:r>
            <a:r>
              <a:rPr spc="-30" dirty="0">
                <a:solidFill>
                  <a:srgbClr val="0C4653"/>
                </a:solidFill>
                <a:latin typeface="Arial Narrow"/>
                <a:cs typeface="Arial Narrow"/>
              </a:rPr>
              <a:t> </a:t>
            </a:r>
            <a:r>
              <a:rPr spc="-187" dirty="0">
                <a:solidFill>
                  <a:srgbClr val="0C4653"/>
                </a:solidFill>
                <a:latin typeface="Arial Narrow"/>
                <a:cs typeface="Arial Narrow"/>
              </a:rPr>
              <a:t>C</a:t>
            </a:r>
            <a:r>
              <a:rPr spc="-140" dirty="0">
                <a:solidFill>
                  <a:srgbClr val="0C4653"/>
                </a:solidFill>
                <a:latin typeface="Arial Narrow"/>
                <a:cs typeface="Arial Narrow"/>
              </a:rPr>
              <a:t>E</a:t>
            </a:r>
            <a:r>
              <a:rPr spc="-60" dirty="0">
                <a:solidFill>
                  <a:srgbClr val="0C4653"/>
                </a:solidFill>
                <a:latin typeface="Arial Narrow"/>
                <a:cs typeface="Arial Narrow"/>
              </a:rPr>
              <a:t> </a:t>
            </a:r>
            <a:r>
              <a:rPr spc="3" dirty="0">
                <a:solidFill>
                  <a:srgbClr val="0C4653"/>
                </a:solidFill>
                <a:latin typeface="Arial Narrow"/>
                <a:cs typeface="Arial Narrow"/>
              </a:rPr>
              <a:t>Î</a:t>
            </a:r>
            <a:r>
              <a:rPr spc="70" dirty="0">
                <a:solidFill>
                  <a:srgbClr val="0C4653"/>
                </a:solidFill>
                <a:latin typeface="Arial Narrow"/>
                <a:cs typeface="Arial Narrow"/>
              </a:rPr>
              <a:t>M</a:t>
            </a:r>
            <a:r>
              <a:rPr spc="-23" dirty="0">
                <a:solidFill>
                  <a:srgbClr val="0C4653"/>
                </a:solidFill>
                <a:latin typeface="Arial Narrow"/>
                <a:cs typeface="Arial Narrow"/>
              </a:rPr>
              <a:t>B</a:t>
            </a:r>
            <a:r>
              <a:rPr spc="-37" dirty="0">
                <a:solidFill>
                  <a:srgbClr val="0C4653"/>
                </a:solidFill>
                <a:latin typeface="Arial Narrow"/>
                <a:cs typeface="Arial Narrow"/>
              </a:rPr>
              <a:t>U</a:t>
            </a:r>
            <a:r>
              <a:rPr spc="-47" dirty="0">
                <a:solidFill>
                  <a:srgbClr val="0C4653"/>
                </a:solidFill>
                <a:latin typeface="Arial Narrow"/>
                <a:cs typeface="Arial Narrow"/>
              </a:rPr>
              <a:t>N</a:t>
            </a:r>
            <a:r>
              <a:rPr spc="-63" dirty="0">
                <a:solidFill>
                  <a:srgbClr val="0C4653"/>
                </a:solidFill>
                <a:latin typeface="Arial Narrow"/>
                <a:cs typeface="Arial Narrow"/>
              </a:rPr>
              <a:t>Ă</a:t>
            </a:r>
            <a:r>
              <a:rPr spc="-113" dirty="0">
                <a:solidFill>
                  <a:srgbClr val="0C4653"/>
                </a:solidFill>
                <a:latin typeface="Arial Narrow"/>
                <a:cs typeface="Arial Narrow"/>
              </a:rPr>
              <a:t>T</a:t>
            </a:r>
            <a:r>
              <a:rPr spc="-63" dirty="0">
                <a:solidFill>
                  <a:srgbClr val="0C4653"/>
                </a:solidFill>
                <a:latin typeface="Arial Narrow"/>
                <a:cs typeface="Arial Narrow"/>
              </a:rPr>
              <a:t>Ă</a:t>
            </a:r>
            <a:r>
              <a:rPr spc="-113" dirty="0">
                <a:solidFill>
                  <a:srgbClr val="0C4653"/>
                </a:solidFill>
                <a:latin typeface="Arial Narrow"/>
                <a:cs typeface="Arial Narrow"/>
              </a:rPr>
              <a:t>Ț</a:t>
            </a:r>
            <a:r>
              <a:rPr spc="-143" dirty="0">
                <a:solidFill>
                  <a:srgbClr val="0C4653"/>
                </a:solidFill>
                <a:latin typeface="Arial Narrow"/>
                <a:cs typeface="Arial Narrow"/>
              </a:rPr>
              <a:t>E</a:t>
            </a:r>
            <a:r>
              <a:rPr spc="-153" dirty="0">
                <a:solidFill>
                  <a:srgbClr val="0C4653"/>
                </a:solidFill>
                <a:latin typeface="Arial Narrow"/>
                <a:cs typeface="Arial Narrow"/>
              </a:rPr>
              <a:t>Ș</a:t>
            </a:r>
            <a:r>
              <a:rPr spc="-113" dirty="0">
                <a:solidFill>
                  <a:srgbClr val="0C4653"/>
                </a:solidFill>
                <a:latin typeface="Arial Narrow"/>
                <a:cs typeface="Arial Narrow"/>
              </a:rPr>
              <a:t>T</a:t>
            </a:r>
            <a:r>
              <a:rPr spc="-140" dirty="0">
                <a:solidFill>
                  <a:srgbClr val="0C4653"/>
                </a:solidFill>
                <a:latin typeface="Arial Narrow"/>
                <a:cs typeface="Arial Narrow"/>
              </a:rPr>
              <a:t>E</a:t>
            </a:r>
            <a:r>
              <a:rPr spc="-30" dirty="0">
                <a:solidFill>
                  <a:srgbClr val="0C4653"/>
                </a:solidFill>
                <a:latin typeface="Arial Narrow"/>
                <a:cs typeface="Arial Narrow"/>
              </a:rPr>
              <a:t> </a:t>
            </a:r>
            <a:r>
              <a:rPr spc="-136" dirty="0">
                <a:solidFill>
                  <a:srgbClr val="0C4653"/>
                </a:solidFill>
                <a:latin typeface="Arial Narrow"/>
                <a:cs typeface="Arial Narrow"/>
              </a:rPr>
              <a:t>EF</a:t>
            </a:r>
            <a:r>
              <a:rPr spc="3" dirty="0">
                <a:solidFill>
                  <a:srgbClr val="0C4653"/>
                </a:solidFill>
                <a:latin typeface="Arial Narrow"/>
                <a:cs typeface="Arial Narrow"/>
              </a:rPr>
              <a:t>I</a:t>
            </a:r>
            <a:r>
              <a:rPr spc="-187" dirty="0">
                <a:solidFill>
                  <a:srgbClr val="0C4653"/>
                </a:solidFill>
                <a:latin typeface="Arial Narrow"/>
                <a:cs typeface="Arial Narrow"/>
              </a:rPr>
              <a:t>C</a:t>
            </a:r>
            <a:r>
              <a:rPr spc="3" dirty="0">
                <a:solidFill>
                  <a:srgbClr val="0C4653"/>
                </a:solidFill>
                <a:latin typeface="Arial Narrow"/>
                <a:cs typeface="Arial Narrow"/>
              </a:rPr>
              <a:t>I</a:t>
            </a:r>
            <a:r>
              <a:rPr spc="-143" dirty="0">
                <a:solidFill>
                  <a:srgbClr val="0C4653"/>
                </a:solidFill>
                <a:latin typeface="Arial Narrow"/>
                <a:cs typeface="Arial Narrow"/>
              </a:rPr>
              <a:t>E</a:t>
            </a:r>
            <a:r>
              <a:rPr spc="-47" dirty="0">
                <a:solidFill>
                  <a:srgbClr val="0C4653"/>
                </a:solidFill>
                <a:latin typeface="Arial Narrow"/>
                <a:cs typeface="Arial Narrow"/>
              </a:rPr>
              <a:t>N</a:t>
            </a:r>
            <a:r>
              <a:rPr spc="-110" dirty="0">
                <a:solidFill>
                  <a:srgbClr val="0C4653"/>
                </a:solidFill>
                <a:latin typeface="Arial Narrow"/>
                <a:cs typeface="Arial Narrow"/>
              </a:rPr>
              <a:t>T</a:t>
            </a:r>
            <a:r>
              <a:rPr spc="-30" dirty="0">
                <a:solidFill>
                  <a:srgbClr val="0C4653"/>
                </a:solidFill>
                <a:latin typeface="Arial Narrow"/>
                <a:cs typeface="Arial Narrow"/>
              </a:rPr>
              <a:t> </a:t>
            </a:r>
            <a:r>
              <a:rPr spc="-136" dirty="0">
                <a:solidFill>
                  <a:srgbClr val="0C4653"/>
                </a:solidFill>
                <a:latin typeface="Arial Narrow"/>
                <a:cs typeface="Arial Narrow"/>
              </a:rPr>
              <a:t>EF</a:t>
            </a:r>
            <a:r>
              <a:rPr spc="3" dirty="0">
                <a:solidFill>
                  <a:srgbClr val="0C4653"/>
                </a:solidFill>
                <a:latin typeface="Arial Narrow"/>
                <a:cs typeface="Arial Narrow"/>
              </a:rPr>
              <a:t>I</a:t>
            </a:r>
            <a:r>
              <a:rPr spc="-187" dirty="0">
                <a:solidFill>
                  <a:srgbClr val="0C4653"/>
                </a:solidFill>
                <a:latin typeface="Arial Narrow"/>
                <a:cs typeface="Arial Narrow"/>
              </a:rPr>
              <a:t>C</a:t>
            </a:r>
            <a:r>
              <a:rPr spc="3" dirty="0">
                <a:solidFill>
                  <a:srgbClr val="0C4653"/>
                </a:solidFill>
                <a:latin typeface="Arial Narrow"/>
                <a:cs typeface="Arial Narrow"/>
              </a:rPr>
              <a:t>I</a:t>
            </a:r>
            <a:r>
              <a:rPr spc="-143" dirty="0">
                <a:solidFill>
                  <a:srgbClr val="0C4653"/>
                </a:solidFill>
                <a:latin typeface="Arial Narrow"/>
                <a:cs typeface="Arial Narrow"/>
              </a:rPr>
              <a:t>E</a:t>
            </a:r>
            <a:r>
              <a:rPr spc="-47" dirty="0">
                <a:solidFill>
                  <a:srgbClr val="0C4653"/>
                </a:solidFill>
                <a:latin typeface="Arial Narrow"/>
                <a:cs typeface="Arial Narrow"/>
              </a:rPr>
              <a:t>N</a:t>
            </a:r>
            <a:r>
              <a:rPr spc="-113" dirty="0">
                <a:solidFill>
                  <a:srgbClr val="0C4653"/>
                </a:solidFill>
                <a:latin typeface="Arial Narrow"/>
                <a:cs typeface="Arial Narrow"/>
              </a:rPr>
              <a:t>Ț</a:t>
            </a:r>
            <a:r>
              <a:rPr spc="-60" dirty="0">
                <a:solidFill>
                  <a:srgbClr val="0C4653"/>
                </a:solidFill>
                <a:latin typeface="Arial Narrow"/>
                <a:cs typeface="Arial Narrow"/>
              </a:rPr>
              <a:t>A</a:t>
            </a:r>
            <a:r>
              <a:rPr spc="-30" dirty="0">
                <a:solidFill>
                  <a:srgbClr val="0C4653"/>
                </a:solidFill>
                <a:latin typeface="Arial Narrow"/>
                <a:cs typeface="Arial Narrow"/>
              </a:rPr>
              <a:t> </a:t>
            </a:r>
            <a:r>
              <a:rPr spc="-37" dirty="0">
                <a:solidFill>
                  <a:srgbClr val="0C4653"/>
                </a:solidFill>
                <a:latin typeface="Arial Narrow"/>
                <a:cs typeface="Arial Narrow"/>
              </a:rPr>
              <a:t>U</a:t>
            </a:r>
            <a:r>
              <a:rPr spc="-113" dirty="0">
                <a:solidFill>
                  <a:srgbClr val="0C4653"/>
                </a:solidFill>
                <a:latin typeface="Arial Narrow"/>
                <a:cs typeface="Arial Narrow"/>
              </a:rPr>
              <a:t>T</a:t>
            </a:r>
            <a:r>
              <a:rPr spc="3" dirty="0">
                <a:solidFill>
                  <a:srgbClr val="0C4653"/>
                </a:solidFill>
                <a:latin typeface="Arial Narrow"/>
                <a:cs typeface="Arial Narrow"/>
              </a:rPr>
              <a:t>I</a:t>
            </a:r>
            <a:r>
              <a:rPr spc="-37" dirty="0">
                <a:solidFill>
                  <a:srgbClr val="0C4653"/>
                </a:solidFill>
                <a:latin typeface="Arial Narrow"/>
                <a:cs typeface="Arial Narrow"/>
              </a:rPr>
              <a:t>L</a:t>
            </a:r>
            <a:r>
              <a:rPr spc="3" dirty="0">
                <a:solidFill>
                  <a:srgbClr val="0C4653"/>
                </a:solidFill>
                <a:latin typeface="Arial Narrow"/>
                <a:cs typeface="Arial Narrow"/>
              </a:rPr>
              <a:t>I</a:t>
            </a:r>
            <a:r>
              <a:rPr spc="-130" dirty="0">
                <a:solidFill>
                  <a:srgbClr val="0C4653"/>
                </a:solidFill>
                <a:latin typeface="Arial Narrow"/>
                <a:cs typeface="Arial Narrow"/>
              </a:rPr>
              <a:t>Z</a:t>
            </a:r>
            <a:r>
              <a:rPr spc="-63" dirty="0">
                <a:solidFill>
                  <a:srgbClr val="0C4653"/>
                </a:solidFill>
                <a:latin typeface="Arial Narrow"/>
                <a:cs typeface="Arial Narrow"/>
              </a:rPr>
              <a:t>Ă</a:t>
            </a:r>
            <a:r>
              <a:rPr spc="-90" dirty="0">
                <a:solidFill>
                  <a:srgbClr val="0C4653"/>
                </a:solidFill>
                <a:latin typeface="Arial Narrow"/>
                <a:cs typeface="Arial Narrow"/>
              </a:rPr>
              <a:t>R</a:t>
            </a:r>
            <a:r>
              <a:rPr spc="3" dirty="0">
                <a:solidFill>
                  <a:srgbClr val="0C4653"/>
                </a:solidFill>
                <a:latin typeface="Arial Narrow"/>
                <a:cs typeface="Arial Narrow"/>
              </a:rPr>
              <a:t>II</a:t>
            </a:r>
            <a:r>
              <a:rPr spc="-30" dirty="0">
                <a:solidFill>
                  <a:srgbClr val="0C4653"/>
                </a:solidFill>
                <a:latin typeface="Arial Narrow"/>
                <a:cs typeface="Arial Narrow"/>
              </a:rPr>
              <a:t> </a:t>
            </a:r>
            <a:r>
              <a:rPr spc="-153" dirty="0">
                <a:solidFill>
                  <a:srgbClr val="0C4653"/>
                </a:solidFill>
                <a:latin typeface="Arial Narrow"/>
                <a:cs typeface="Arial Narrow"/>
              </a:rPr>
              <a:t>S</a:t>
            </a:r>
            <a:r>
              <a:rPr spc="-37" dirty="0">
                <a:solidFill>
                  <a:srgbClr val="0C4653"/>
                </a:solidFill>
                <a:latin typeface="Arial Narrow"/>
                <a:cs typeface="Arial Narrow"/>
              </a:rPr>
              <a:t>U</a:t>
            </a:r>
            <a:r>
              <a:rPr spc="-23" dirty="0">
                <a:solidFill>
                  <a:srgbClr val="0C4653"/>
                </a:solidFill>
                <a:latin typeface="Arial Narrow"/>
                <a:cs typeface="Arial Narrow"/>
              </a:rPr>
              <a:t>B</a:t>
            </a:r>
            <a:r>
              <a:rPr spc="-53" dirty="0">
                <a:solidFill>
                  <a:srgbClr val="0C4653"/>
                </a:solidFill>
                <a:latin typeface="Arial Narrow"/>
                <a:cs typeface="Arial Narrow"/>
              </a:rPr>
              <a:t>P</a:t>
            </a:r>
            <a:r>
              <a:rPr spc="-90" dirty="0">
                <a:solidFill>
                  <a:srgbClr val="0C4653"/>
                </a:solidFill>
                <a:latin typeface="Arial Narrow"/>
                <a:cs typeface="Arial Narrow"/>
              </a:rPr>
              <a:t>R</a:t>
            </a:r>
            <a:r>
              <a:rPr spc="-87" dirty="0">
                <a:solidFill>
                  <a:srgbClr val="0C4653"/>
                </a:solidFill>
                <a:latin typeface="Arial Narrow"/>
                <a:cs typeface="Arial Narrow"/>
              </a:rPr>
              <a:t>O</a:t>
            </a:r>
            <a:r>
              <a:rPr spc="-47" dirty="0">
                <a:solidFill>
                  <a:srgbClr val="0C4653"/>
                </a:solidFill>
                <a:latin typeface="Arial Narrow"/>
                <a:cs typeface="Arial Narrow"/>
              </a:rPr>
              <a:t>D</a:t>
            </a:r>
            <a:r>
              <a:rPr spc="-37" dirty="0">
                <a:solidFill>
                  <a:srgbClr val="0C4653"/>
                </a:solidFill>
                <a:latin typeface="Arial Narrow"/>
                <a:cs typeface="Arial Narrow"/>
              </a:rPr>
              <a:t>U</a:t>
            </a:r>
            <a:r>
              <a:rPr spc="-153" dirty="0">
                <a:solidFill>
                  <a:srgbClr val="0C4653"/>
                </a:solidFill>
                <a:latin typeface="Arial Narrow"/>
                <a:cs typeface="Arial Narrow"/>
              </a:rPr>
              <a:t>S</a:t>
            </a:r>
            <a:r>
              <a:rPr spc="-143" dirty="0">
                <a:solidFill>
                  <a:srgbClr val="0C4653"/>
                </a:solidFill>
                <a:latin typeface="Arial Narrow"/>
                <a:cs typeface="Arial Narrow"/>
              </a:rPr>
              <a:t>E</a:t>
            </a:r>
            <a:r>
              <a:rPr spc="-37" dirty="0">
                <a:solidFill>
                  <a:srgbClr val="0C4653"/>
                </a:solidFill>
                <a:latin typeface="Arial Narrow"/>
                <a:cs typeface="Arial Narrow"/>
              </a:rPr>
              <a:t>L</a:t>
            </a:r>
            <a:r>
              <a:rPr spc="-87" dirty="0">
                <a:solidFill>
                  <a:srgbClr val="0C4653"/>
                </a:solidFill>
                <a:latin typeface="Arial Narrow"/>
                <a:cs typeface="Arial Narrow"/>
              </a:rPr>
              <a:t>OR</a:t>
            </a:r>
            <a:r>
              <a:rPr spc="-30" dirty="0">
                <a:solidFill>
                  <a:srgbClr val="0C4653"/>
                </a:solidFill>
                <a:latin typeface="Arial Narrow"/>
                <a:cs typeface="Arial Narrow"/>
              </a:rPr>
              <a:t> </a:t>
            </a:r>
            <a:r>
              <a:rPr spc="-153" dirty="0">
                <a:solidFill>
                  <a:srgbClr val="0C4653"/>
                </a:solidFill>
                <a:latin typeface="Arial Narrow"/>
                <a:cs typeface="Arial Narrow"/>
              </a:rPr>
              <a:t>Ș</a:t>
            </a:r>
            <a:r>
              <a:rPr spc="3" dirty="0">
                <a:solidFill>
                  <a:srgbClr val="0C4653"/>
                </a:solidFill>
                <a:latin typeface="Arial Narrow"/>
                <a:cs typeface="Arial Narrow"/>
              </a:rPr>
              <a:t>I</a:t>
            </a:r>
            <a:r>
              <a:rPr spc="-30" dirty="0">
                <a:solidFill>
                  <a:srgbClr val="0C4653"/>
                </a:solidFill>
                <a:latin typeface="Arial Narrow"/>
                <a:cs typeface="Arial Narrow"/>
              </a:rPr>
              <a:t> </a:t>
            </a:r>
            <a:r>
              <a:rPr spc="70" dirty="0">
                <a:solidFill>
                  <a:srgbClr val="0C4653"/>
                </a:solidFill>
                <a:latin typeface="Arial Narrow"/>
                <a:cs typeface="Arial Narrow"/>
              </a:rPr>
              <a:t>M</a:t>
            </a:r>
            <a:r>
              <a:rPr spc="3" dirty="0">
                <a:solidFill>
                  <a:srgbClr val="0C4653"/>
                </a:solidFill>
                <a:latin typeface="Arial Narrow"/>
                <a:cs typeface="Arial Narrow"/>
              </a:rPr>
              <a:t>I</a:t>
            </a:r>
            <a:r>
              <a:rPr spc="-47" dirty="0">
                <a:solidFill>
                  <a:srgbClr val="0C4653"/>
                </a:solidFill>
                <a:latin typeface="Arial Narrow"/>
                <a:cs typeface="Arial Narrow"/>
              </a:rPr>
              <a:t>N</a:t>
            </a:r>
            <a:r>
              <a:rPr spc="3" dirty="0">
                <a:solidFill>
                  <a:srgbClr val="0C4653"/>
                </a:solidFill>
                <a:latin typeface="Arial Narrow"/>
                <a:cs typeface="Arial Narrow"/>
              </a:rPr>
              <a:t>I</a:t>
            </a:r>
            <a:r>
              <a:rPr spc="70" dirty="0">
                <a:solidFill>
                  <a:srgbClr val="0C4653"/>
                </a:solidFill>
                <a:latin typeface="Arial Narrow"/>
                <a:cs typeface="Arial Narrow"/>
              </a:rPr>
              <a:t>M</a:t>
            </a:r>
            <a:r>
              <a:rPr spc="3" dirty="0">
                <a:solidFill>
                  <a:srgbClr val="0C4653"/>
                </a:solidFill>
                <a:latin typeface="Arial Narrow"/>
                <a:cs typeface="Arial Narrow"/>
              </a:rPr>
              <a:t>I</a:t>
            </a:r>
            <a:r>
              <a:rPr spc="-136" dirty="0">
                <a:solidFill>
                  <a:srgbClr val="0C4653"/>
                </a:solidFill>
                <a:latin typeface="Arial Narrow"/>
                <a:cs typeface="Arial Narrow"/>
              </a:rPr>
              <a:t>ZE</a:t>
            </a:r>
            <a:r>
              <a:rPr spc="-63" dirty="0">
                <a:solidFill>
                  <a:srgbClr val="0C4653"/>
                </a:solidFill>
                <a:latin typeface="Arial Narrow"/>
                <a:cs typeface="Arial Narrow"/>
              </a:rPr>
              <a:t>A</a:t>
            </a:r>
            <a:r>
              <a:rPr spc="-130" dirty="0">
                <a:solidFill>
                  <a:srgbClr val="0C4653"/>
                </a:solidFill>
                <a:latin typeface="Arial Narrow"/>
                <a:cs typeface="Arial Narrow"/>
              </a:rPr>
              <a:t>Z</a:t>
            </a:r>
            <a:r>
              <a:rPr spc="-60" dirty="0">
                <a:solidFill>
                  <a:srgbClr val="0C4653"/>
                </a:solidFill>
                <a:latin typeface="Arial Narrow"/>
                <a:cs typeface="Arial Narrow"/>
              </a:rPr>
              <a:t>Ă</a:t>
            </a:r>
            <a:r>
              <a:rPr spc="-30" dirty="0">
                <a:solidFill>
                  <a:srgbClr val="0C4653"/>
                </a:solidFill>
                <a:latin typeface="Arial Narrow"/>
                <a:cs typeface="Arial Narrow"/>
              </a:rPr>
              <a:t> </a:t>
            </a:r>
            <a:r>
              <a:rPr spc="-90" dirty="0">
                <a:solidFill>
                  <a:srgbClr val="0C4653"/>
                </a:solidFill>
                <a:latin typeface="Arial Narrow"/>
                <a:cs typeface="Arial Narrow"/>
              </a:rPr>
              <a:t>R</a:t>
            </a:r>
            <a:r>
              <a:rPr spc="3" dirty="0">
                <a:solidFill>
                  <a:srgbClr val="0C4653"/>
                </a:solidFill>
                <a:latin typeface="Arial Narrow"/>
                <a:cs typeface="Arial Narrow"/>
              </a:rPr>
              <a:t>I</a:t>
            </a:r>
            <a:r>
              <a:rPr spc="-153" dirty="0">
                <a:solidFill>
                  <a:srgbClr val="0C4653"/>
                </a:solidFill>
                <a:latin typeface="Arial Narrow"/>
                <a:cs typeface="Arial Narrow"/>
              </a:rPr>
              <a:t>S</a:t>
            </a:r>
            <a:r>
              <a:rPr spc="3" dirty="0">
                <a:solidFill>
                  <a:srgbClr val="0C4653"/>
                </a:solidFill>
                <a:latin typeface="Arial Narrow"/>
                <a:cs typeface="Arial Narrow"/>
              </a:rPr>
              <a:t>I</a:t>
            </a:r>
            <a:r>
              <a:rPr spc="-53" dirty="0">
                <a:solidFill>
                  <a:srgbClr val="0C4653"/>
                </a:solidFill>
                <a:latin typeface="Arial Narrow"/>
                <a:cs typeface="Arial Narrow"/>
              </a:rPr>
              <a:t>P</a:t>
            </a:r>
            <a:r>
              <a:rPr spc="-60" dirty="0">
                <a:solidFill>
                  <a:srgbClr val="0C4653"/>
                </a:solidFill>
                <a:latin typeface="Arial Narrow"/>
                <a:cs typeface="Arial Narrow"/>
              </a:rPr>
              <a:t>A</a:t>
            </a:r>
            <a:r>
              <a:rPr spc="-30" dirty="0">
                <a:solidFill>
                  <a:srgbClr val="0C4653"/>
                </a:solidFill>
                <a:latin typeface="Arial Narrow"/>
                <a:cs typeface="Arial Narrow"/>
              </a:rPr>
              <a:t> </a:t>
            </a:r>
            <a:r>
              <a:rPr spc="-47" dirty="0">
                <a:solidFill>
                  <a:srgbClr val="0C4653"/>
                </a:solidFill>
                <a:latin typeface="Arial Narrow"/>
                <a:cs typeface="Arial Narrow"/>
              </a:rPr>
              <a:t>D</a:t>
            </a:r>
            <a:r>
              <a:rPr spc="-140" dirty="0">
                <a:solidFill>
                  <a:srgbClr val="0C4653"/>
                </a:solidFill>
                <a:latin typeface="Arial Narrow"/>
                <a:cs typeface="Arial Narrow"/>
              </a:rPr>
              <a:t>E</a:t>
            </a:r>
            <a:r>
              <a:rPr spc="-30" dirty="0">
                <a:solidFill>
                  <a:srgbClr val="0C4653"/>
                </a:solidFill>
                <a:latin typeface="Arial Narrow"/>
                <a:cs typeface="Arial Narrow"/>
              </a:rPr>
              <a:t> </a:t>
            </a:r>
            <a:r>
              <a:rPr spc="-90" dirty="0">
                <a:solidFill>
                  <a:srgbClr val="0C4653"/>
                </a:solidFill>
                <a:latin typeface="Arial Narrow"/>
                <a:cs typeface="Arial Narrow"/>
              </a:rPr>
              <a:t>R</a:t>
            </a:r>
            <a:r>
              <a:rPr spc="-143" dirty="0">
                <a:solidFill>
                  <a:srgbClr val="0C4653"/>
                </a:solidFill>
                <a:latin typeface="Arial Narrow"/>
                <a:cs typeface="Arial Narrow"/>
              </a:rPr>
              <a:t>E</a:t>
            </a:r>
            <a:r>
              <a:rPr spc="-153" dirty="0">
                <a:solidFill>
                  <a:srgbClr val="0C4653"/>
                </a:solidFill>
                <a:latin typeface="Arial Narrow"/>
                <a:cs typeface="Arial Narrow"/>
              </a:rPr>
              <a:t>S</a:t>
            </a:r>
            <a:r>
              <a:rPr spc="-37" dirty="0">
                <a:solidFill>
                  <a:srgbClr val="0C4653"/>
                </a:solidFill>
                <a:latin typeface="Arial Narrow"/>
                <a:cs typeface="Arial Narrow"/>
              </a:rPr>
              <a:t>U</a:t>
            </a:r>
            <a:r>
              <a:rPr spc="-90" dirty="0">
                <a:solidFill>
                  <a:srgbClr val="0C4653"/>
                </a:solidFill>
                <a:latin typeface="Arial Narrow"/>
                <a:cs typeface="Arial Narrow"/>
              </a:rPr>
              <a:t>R</a:t>
            </a:r>
            <a:r>
              <a:rPr spc="-153" dirty="0">
                <a:solidFill>
                  <a:srgbClr val="0C4653"/>
                </a:solidFill>
                <a:latin typeface="Arial Narrow"/>
                <a:cs typeface="Arial Narrow"/>
              </a:rPr>
              <a:t>S</a:t>
            </a:r>
            <a:r>
              <a:rPr spc="-140" dirty="0">
                <a:solidFill>
                  <a:srgbClr val="0C4653"/>
                </a:solidFill>
                <a:latin typeface="Arial Narrow"/>
                <a:cs typeface="Arial Narrow"/>
              </a:rPr>
              <a:t>E</a:t>
            </a:r>
            <a:endParaRPr>
              <a:latin typeface="Arial Narrow"/>
              <a:cs typeface="Arial Narrow"/>
            </a:endParaRPr>
          </a:p>
        </p:txBody>
      </p:sp>
    </p:spTree>
    <p:extLst>
      <p:ext uri="{BB962C8B-B14F-4D97-AF65-F5344CB8AC3E}">
        <p14:creationId xmlns:p14="http://schemas.microsoft.com/office/powerpoint/2010/main" val="2795660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9424" y="1"/>
            <a:ext cx="6556587" cy="2682663"/>
          </a:xfrm>
          <a:custGeom>
            <a:avLst/>
            <a:gdLst/>
            <a:ahLst/>
            <a:cxnLst/>
            <a:rect l="l" t="t" r="r" b="b"/>
            <a:pathLst>
              <a:path w="9834880" h="4023995">
                <a:moveTo>
                  <a:pt x="9441194" y="3923162"/>
                </a:moveTo>
                <a:lnTo>
                  <a:pt x="270713" y="3923162"/>
                </a:lnTo>
                <a:lnTo>
                  <a:pt x="250018" y="3903043"/>
                </a:lnTo>
                <a:lnTo>
                  <a:pt x="211012" y="3862805"/>
                </a:lnTo>
                <a:lnTo>
                  <a:pt x="175446" y="3822568"/>
                </a:lnTo>
                <a:lnTo>
                  <a:pt x="143633" y="3782330"/>
                </a:lnTo>
                <a:lnTo>
                  <a:pt x="113258" y="3721974"/>
                </a:lnTo>
                <a:lnTo>
                  <a:pt x="99621" y="3701855"/>
                </a:lnTo>
                <a:lnTo>
                  <a:pt x="88153" y="3661617"/>
                </a:lnTo>
                <a:lnTo>
                  <a:pt x="78687" y="3641499"/>
                </a:lnTo>
                <a:lnTo>
                  <a:pt x="71056" y="3601261"/>
                </a:lnTo>
                <a:lnTo>
                  <a:pt x="65091" y="3561024"/>
                </a:lnTo>
                <a:lnTo>
                  <a:pt x="60626" y="3540905"/>
                </a:lnTo>
                <a:lnTo>
                  <a:pt x="57494" y="3500667"/>
                </a:lnTo>
                <a:lnTo>
                  <a:pt x="55526" y="3460430"/>
                </a:lnTo>
                <a:lnTo>
                  <a:pt x="54555" y="3420192"/>
                </a:lnTo>
                <a:lnTo>
                  <a:pt x="54414" y="3400073"/>
                </a:lnTo>
                <a:lnTo>
                  <a:pt x="54935" y="3359836"/>
                </a:lnTo>
                <a:lnTo>
                  <a:pt x="55951" y="3319598"/>
                </a:lnTo>
                <a:lnTo>
                  <a:pt x="57295" y="3279361"/>
                </a:lnTo>
                <a:lnTo>
                  <a:pt x="60294" y="3219004"/>
                </a:lnTo>
                <a:lnTo>
                  <a:pt x="61615" y="3178767"/>
                </a:lnTo>
                <a:lnTo>
                  <a:pt x="63061" y="3118410"/>
                </a:lnTo>
                <a:lnTo>
                  <a:pt x="62852" y="3078173"/>
                </a:lnTo>
                <a:lnTo>
                  <a:pt x="61918" y="3037935"/>
                </a:lnTo>
                <a:lnTo>
                  <a:pt x="60925" y="2997698"/>
                </a:lnTo>
                <a:lnTo>
                  <a:pt x="59879" y="2977579"/>
                </a:lnTo>
                <a:lnTo>
                  <a:pt x="58781" y="2937341"/>
                </a:lnTo>
                <a:lnTo>
                  <a:pt x="57635" y="2897104"/>
                </a:lnTo>
                <a:lnTo>
                  <a:pt x="56444" y="2856866"/>
                </a:lnTo>
                <a:lnTo>
                  <a:pt x="53937" y="2776391"/>
                </a:lnTo>
                <a:lnTo>
                  <a:pt x="51286" y="2716035"/>
                </a:lnTo>
                <a:lnTo>
                  <a:pt x="48514" y="2635560"/>
                </a:lnTo>
                <a:lnTo>
                  <a:pt x="44183" y="2514847"/>
                </a:lnTo>
                <a:lnTo>
                  <a:pt x="36703" y="2333778"/>
                </a:lnTo>
                <a:lnTo>
                  <a:pt x="32815" y="2253303"/>
                </a:lnTo>
                <a:lnTo>
                  <a:pt x="29015" y="2192947"/>
                </a:lnTo>
                <a:lnTo>
                  <a:pt x="25329" y="2112471"/>
                </a:lnTo>
                <a:lnTo>
                  <a:pt x="21786" y="2031996"/>
                </a:lnTo>
                <a:lnTo>
                  <a:pt x="18411" y="1971640"/>
                </a:lnTo>
                <a:lnTo>
                  <a:pt x="15232" y="1891165"/>
                </a:lnTo>
                <a:lnTo>
                  <a:pt x="12277" y="1810690"/>
                </a:lnTo>
                <a:lnTo>
                  <a:pt x="9572" y="1750333"/>
                </a:lnTo>
                <a:lnTo>
                  <a:pt x="7145" y="1669858"/>
                </a:lnTo>
                <a:lnTo>
                  <a:pt x="5022" y="1589383"/>
                </a:lnTo>
                <a:lnTo>
                  <a:pt x="3231" y="1529027"/>
                </a:lnTo>
                <a:lnTo>
                  <a:pt x="1800" y="1448552"/>
                </a:lnTo>
                <a:lnTo>
                  <a:pt x="754" y="1368077"/>
                </a:lnTo>
                <a:lnTo>
                  <a:pt x="122" y="1287601"/>
                </a:lnTo>
                <a:lnTo>
                  <a:pt x="0" y="1207126"/>
                </a:lnTo>
                <a:lnTo>
                  <a:pt x="207" y="1146770"/>
                </a:lnTo>
                <a:lnTo>
                  <a:pt x="977" y="1066295"/>
                </a:lnTo>
                <a:lnTo>
                  <a:pt x="2270" y="1005939"/>
                </a:lnTo>
                <a:lnTo>
                  <a:pt x="4112" y="925463"/>
                </a:lnTo>
                <a:lnTo>
                  <a:pt x="6531" y="844988"/>
                </a:lnTo>
                <a:lnTo>
                  <a:pt x="7777" y="804751"/>
                </a:lnTo>
                <a:lnTo>
                  <a:pt x="8657" y="764513"/>
                </a:lnTo>
                <a:lnTo>
                  <a:pt x="9407" y="724276"/>
                </a:lnTo>
                <a:lnTo>
                  <a:pt x="10264" y="663919"/>
                </a:lnTo>
                <a:lnTo>
                  <a:pt x="11465" y="623682"/>
                </a:lnTo>
                <a:lnTo>
                  <a:pt x="13247" y="583444"/>
                </a:lnTo>
                <a:lnTo>
                  <a:pt x="15847" y="523088"/>
                </a:lnTo>
                <a:lnTo>
                  <a:pt x="19501" y="482850"/>
                </a:lnTo>
                <a:lnTo>
                  <a:pt x="24446" y="422494"/>
                </a:lnTo>
                <a:lnTo>
                  <a:pt x="30920" y="382256"/>
                </a:lnTo>
                <a:lnTo>
                  <a:pt x="39159" y="342019"/>
                </a:lnTo>
                <a:lnTo>
                  <a:pt x="49400" y="281662"/>
                </a:lnTo>
                <a:lnTo>
                  <a:pt x="61879" y="241425"/>
                </a:lnTo>
                <a:lnTo>
                  <a:pt x="76835" y="201187"/>
                </a:lnTo>
                <a:lnTo>
                  <a:pt x="94503" y="160950"/>
                </a:lnTo>
                <a:lnTo>
                  <a:pt x="115120" y="120712"/>
                </a:lnTo>
                <a:lnTo>
                  <a:pt x="138923" y="80475"/>
                </a:lnTo>
                <a:lnTo>
                  <a:pt x="166150" y="40237"/>
                </a:lnTo>
                <a:lnTo>
                  <a:pt x="228283" y="0"/>
                </a:lnTo>
                <a:lnTo>
                  <a:pt x="9675325" y="0"/>
                </a:lnTo>
                <a:lnTo>
                  <a:pt x="9683548" y="20118"/>
                </a:lnTo>
                <a:lnTo>
                  <a:pt x="9691162" y="40237"/>
                </a:lnTo>
                <a:lnTo>
                  <a:pt x="9698188" y="60356"/>
                </a:lnTo>
                <a:lnTo>
                  <a:pt x="9704645" y="80475"/>
                </a:lnTo>
                <a:lnTo>
                  <a:pt x="9710553" y="80475"/>
                </a:lnTo>
                <a:lnTo>
                  <a:pt x="9720800" y="120712"/>
                </a:lnTo>
                <a:lnTo>
                  <a:pt x="9729086" y="160950"/>
                </a:lnTo>
                <a:lnTo>
                  <a:pt x="9735568" y="201187"/>
                </a:lnTo>
                <a:lnTo>
                  <a:pt x="9738181" y="221306"/>
                </a:lnTo>
                <a:lnTo>
                  <a:pt x="9740757" y="221306"/>
                </a:lnTo>
                <a:lnTo>
                  <a:pt x="9742805" y="241425"/>
                </a:lnTo>
                <a:lnTo>
                  <a:pt x="9744492" y="261544"/>
                </a:lnTo>
                <a:lnTo>
                  <a:pt x="9746227" y="261544"/>
                </a:lnTo>
                <a:lnTo>
                  <a:pt x="9755375" y="382256"/>
                </a:lnTo>
                <a:lnTo>
                  <a:pt x="9769233" y="563325"/>
                </a:lnTo>
                <a:lnTo>
                  <a:pt x="9773817" y="623682"/>
                </a:lnTo>
                <a:lnTo>
                  <a:pt x="9778352" y="684038"/>
                </a:lnTo>
                <a:lnTo>
                  <a:pt x="9782820" y="724276"/>
                </a:lnTo>
                <a:lnTo>
                  <a:pt x="9787204" y="784632"/>
                </a:lnTo>
                <a:lnTo>
                  <a:pt x="9791486" y="844988"/>
                </a:lnTo>
                <a:lnTo>
                  <a:pt x="9795646" y="905345"/>
                </a:lnTo>
                <a:lnTo>
                  <a:pt x="9799668" y="965701"/>
                </a:lnTo>
                <a:lnTo>
                  <a:pt x="9803534" y="1026057"/>
                </a:lnTo>
                <a:lnTo>
                  <a:pt x="9807224" y="1086414"/>
                </a:lnTo>
                <a:lnTo>
                  <a:pt x="9810721" y="1146770"/>
                </a:lnTo>
                <a:lnTo>
                  <a:pt x="9814006" y="1207126"/>
                </a:lnTo>
                <a:lnTo>
                  <a:pt x="9817063" y="1267483"/>
                </a:lnTo>
                <a:lnTo>
                  <a:pt x="9819872" y="1327839"/>
                </a:lnTo>
                <a:lnTo>
                  <a:pt x="9822415" y="1368077"/>
                </a:lnTo>
                <a:lnTo>
                  <a:pt x="9824675" y="1428433"/>
                </a:lnTo>
                <a:lnTo>
                  <a:pt x="9827441" y="1529027"/>
                </a:lnTo>
                <a:lnTo>
                  <a:pt x="9829722" y="1609502"/>
                </a:lnTo>
                <a:lnTo>
                  <a:pt x="9831548" y="1710096"/>
                </a:lnTo>
                <a:lnTo>
                  <a:pt x="9832947" y="1810690"/>
                </a:lnTo>
                <a:lnTo>
                  <a:pt x="9833947" y="1891165"/>
                </a:lnTo>
                <a:lnTo>
                  <a:pt x="9834578" y="1991759"/>
                </a:lnTo>
                <a:lnTo>
                  <a:pt x="9834723" y="2031996"/>
                </a:lnTo>
                <a:lnTo>
                  <a:pt x="9834769" y="2192947"/>
                </a:lnTo>
                <a:lnTo>
                  <a:pt x="9834539" y="2253303"/>
                </a:lnTo>
                <a:lnTo>
                  <a:pt x="9833978" y="2353897"/>
                </a:lnTo>
                <a:lnTo>
                  <a:pt x="9832206" y="2534966"/>
                </a:lnTo>
                <a:lnTo>
                  <a:pt x="9831052" y="2615441"/>
                </a:lnTo>
                <a:lnTo>
                  <a:pt x="9829758" y="2716035"/>
                </a:lnTo>
                <a:lnTo>
                  <a:pt x="9828352" y="2816629"/>
                </a:lnTo>
                <a:lnTo>
                  <a:pt x="9826864" y="2897104"/>
                </a:lnTo>
                <a:lnTo>
                  <a:pt x="9820652" y="3259242"/>
                </a:lnTo>
                <a:lnTo>
                  <a:pt x="9818965" y="3299479"/>
                </a:lnTo>
                <a:lnTo>
                  <a:pt x="9815666" y="3359836"/>
                </a:lnTo>
                <a:lnTo>
                  <a:pt x="9810679" y="3400073"/>
                </a:lnTo>
                <a:lnTo>
                  <a:pt x="9803932" y="3440311"/>
                </a:lnTo>
                <a:lnTo>
                  <a:pt x="9795351" y="3480548"/>
                </a:lnTo>
                <a:lnTo>
                  <a:pt x="9784861" y="3520786"/>
                </a:lnTo>
                <a:lnTo>
                  <a:pt x="9772389" y="3561024"/>
                </a:lnTo>
                <a:lnTo>
                  <a:pt x="9757861" y="3601261"/>
                </a:lnTo>
                <a:lnTo>
                  <a:pt x="9741202" y="3641499"/>
                </a:lnTo>
                <a:lnTo>
                  <a:pt x="9722340" y="3681736"/>
                </a:lnTo>
                <a:lnTo>
                  <a:pt x="9701199" y="3701855"/>
                </a:lnTo>
                <a:lnTo>
                  <a:pt x="9677707" y="3742093"/>
                </a:lnTo>
                <a:lnTo>
                  <a:pt x="9651788" y="3762211"/>
                </a:lnTo>
                <a:lnTo>
                  <a:pt x="9623370" y="3802449"/>
                </a:lnTo>
                <a:lnTo>
                  <a:pt x="9592378" y="3822568"/>
                </a:lnTo>
                <a:lnTo>
                  <a:pt x="9558738" y="3862805"/>
                </a:lnTo>
                <a:lnTo>
                  <a:pt x="9522377" y="3882924"/>
                </a:lnTo>
                <a:lnTo>
                  <a:pt x="9483220" y="3903043"/>
                </a:lnTo>
                <a:lnTo>
                  <a:pt x="9441194" y="3923162"/>
                </a:lnTo>
                <a:close/>
              </a:path>
              <a:path w="9834880" h="4023995">
                <a:moveTo>
                  <a:pt x="2012005" y="3963399"/>
                </a:moveTo>
                <a:lnTo>
                  <a:pt x="337094" y="3963399"/>
                </a:lnTo>
                <a:lnTo>
                  <a:pt x="314290" y="3943280"/>
                </a:lnTo>
                <a:lnTo>
                  <a:pt x="292150" y="3923162"/>
                </a:lnTo>
                <a:lnTo>
                  <a:pt x="5970298" y="3923162"/>
                </a:lnTo>
                <a:lnTo>
                  <a:pt x="5840999" y="3943280"/>
                </a:lnTo>
                <a:lnTo>
                  <a:pt x="2054242" y="3943280"/>
                </a:lnTo>
                <a:lnTo>
                  <a:pt x="2012005" y="3963399"/>
                </a:lnTo>
                <a:close/>
              </a:path>
              <a:path w="9834880" h="4023995">
                <a:moveTo>
                  <a:pt x="9367059" y="3943280"/>
                </a:moveTo>
                <a:lnTo>
                  <a:pt x="8599066" y="3943280"/>
                </a:lnTo>
                <a:lnTo>
                  <a:pt x="8567083" y="3923162"/>
                </a:lnTo>
                <a:lnTo>
                  <a:pt x="9396225" y="3923162"/>
                </a:lnTo>
                <a:lnTo>
                  <a:pt x="9367059" y="3943280"/>
                </a:lnTo>
                <a:close/>
              </a:path>
              <a:path w="9834880" h="4023995">
                <a:moveTo>
                  <a:pt x="4935906" y="3963399"/>
                </a:moveTo>
                <a:lnTo>
                  <a:pt x="2569362" y="3963399"/>
                </a:lnTo>
                <a:lnTo>
                  <a:pt x="2461742" y="3943280"/>
                </a:lnTo>
                <a:lnTo>
                  <a:pt x="5194534" y="3943280"/>
                </a:lnTo>
                <a:lnTo>
                  <a:pt x="4935906" y="3963399"/>
                </a:lnTo>
                <a:close/>
              </a:path>
              <a:path w="9834880" h="4023995">
                <a:moveTo>
                  <a:pt x="9280604" y="3963399"/>
                </a:moveTo>
                <a:lnTo>
                  <a:pt x="8996831" y="3963399"/>
                </a:lnTo>
                <a:lnTo>
                  <a:pt x="8968246" y="3943280"/>
                </a:lnTo>
                <a:lnTo>
                  <a:pt x="9309271" y="3943280"/>
                </a:lnTo>
                <a:lnTo>
                  <a:pt x="9280604" y="3963399"/>
                </a:lnTo>
                <a:close/>
              </a:path>
              <a:path w="9834880" h="4023995">
                <a:moveTo>
                  <a:pt x="1295904" y="3983518"/>
                </a:moveTo>
                <a:lnTo>
                  <a:pt x="384536" y="3983518"/>
                </a:lnTo>
                <a:lnTo>
                  <a:pt x="360523" y="3963399"/>
                </a:lnTo>
                <a:lnTo>
                  <a:pt x="1337858" y="3963399"/>
                </a:lnTo>
                <a:lnTo>
                  <a:pt x="1295904" y="3983518"/>
                </a:lnTo>
                <a:close/>
              </a:path>
              <a:path w="9834880" h="4023995">
                <a:moveTo>
                  <a:pt x="4418445" y="3983518"/>
                </a:moveTo>
                <a:lnTo>
                  <a:pt x="3429577" y="3983518"/>
                </a:lnTo>
                <a:lnTo>
                  <a:pt x="3322108" y="3963399"/>
                </a:lnTo>
                <a:lnTo>
                  <a:pt x="4547844" y="3963399"/>
                </a:lnTo>
                <a:lnTo>
                  <a:pt x="4418445" y="3983518"/>
                </a:lnTo>
                <a:close/>
              </a:path>
              <a:path w="9834880" h="4023995">
                <a:moveTo>
                  <a:pt x="1077358" y="4003637"/>
                </a:moveTo>
                <a:lnTo>
                  <a:pt x="434163" y="4003637"/>
                </a:lnTo>
                <a:lnTo>
                  <a:pt x="409096" y="3983518"/>
                </a:lnTo>
                <a:lnTo>
                  <a:pt x="1113925" y="3983518"/>
                </a:lnTo>
                <a:lnTo>
                  <a:pt x="1077358" y="4003637"/>
                </a:lnTo>
                <a:close/>
              </a:path>
              <a:path w="9834880" h="4023995">
                <a:moveTo>
                  <a:pt x="894158" y="4023756"/>
                </a:moveTo>
                <a:lnTo>
                  <a:pt x="512013" y="4023756"/>
                </a:lnTo>
                <a:lnTo>
                  <a:pt x="485661" y="4003637"/>
                </a:lnTo>
                <a:lnTo>
                  <a:pt x="930816" y="4003637"/>
                </a:lnTo>
                <a:lnTo>
                  <a:pt x="894158" y="4023756"/>
                </a:lnTo>
                <a:close/>
              </a:path>
            </a:pathLst>
          </a:custGeom>
          <a:solidFill>
            <a:srgbClr val="FFFFFF"/>
          </a:solidFill>
        </p:spPr>
        <p:txBody>
          <a:bodyPr wrap="square" lIns="0" tIns="0" rIns="0" bIns="0" rtlCol="0"/>
          <a:lstStyle/>
          <a:p>
            <a:endParaRPr sz="1200"/>
          </a:p>
        </p:txBody>
      </p:sp>
      <p:sp>
        <p:nvSpPr>
          <p:cNvPr id="3" name="object 3"/>
          <p:cNvSpPr/>
          <p:nvPr/>
        </p:nvSpPr>
        <p:spPr>
          <a:xfrm>
            <a:off x="0" y="609723"/>
            <a:ext cx="12192000" cy="6248400"/>
          </a:xfrm>
          <a:custGeom>
            <a:avLst/>
            <a:gdLst/>
            <a:ahLst/>
            <a:cxnLst/>
            <a:rect l="l" t="t" r="r" b="b"/>
            <a:pathLst>
              <a:path w="18288000" h="9372600">
                <a:moveTo>
                  <a:pt x="18287999" y="104794"/>
                </a:moveTo>
                <a:lnTo>
                  <a:pt x="10233828" y="104794"/>
                </a:lnTo>
                <a:lnTo>
                  <a:pt x="10771120" y="102210"/>
                </a:lnTo>
                <a:lnTo>
                  <a:pt x="12831835" y="67025"/>
                </a:lnTo>
                <a:lnTo>
                  <a:pt x="16663246" y="0"/>
                </a:lnTo>
                <a:lnTo>
                  <a:pt x="17733913" y="7328"/>
                </a:lnTo>
                <a:lnTo>
                  <a:pt x="18269513" y="18648"/>
                </a:lnTo>
                <a:lnTo>
                  <a:pt x="18287999" y="19246"/>
                </a:lnTo>
                <a:lnTo>
                  <a:pt x="18287999" y="104794"/>
                </a:lnTo>
              </a:path>
              <a:path w="18288000" h="9372600">
                <a:moveTo>
                  <a:pt x="18287999" y="9372414"/>
                </a:moveTo>
                <a:lnTo>
                  <a:pt x="121669" y="9372414"/>
                </a:lnTo>
                <a:lnTo>
                  <a:pt x="95102" y="9338069"/>
                </a:lnTo>
                <a:lnTo>
                  <a:pt x="59797" y="9287115"/>
                </a:lnTo>
                <a:lnTo>
                  <a:pt x="26822" y="9233744"/>
                </a:lnTo>
                <a:lnTo>
                  <a:pt x="0" y="9183717"/>
                </a:lnTo>
                <a:lnTo>
                  <a:pt x="0" y="891408"/>
                </a:lnTo>
                <a:lnTo>
                  <a:pt x="49013" y="814755"/>
                </a:lnTo>
                <a:lnTo>
                  <a:pt x="111357" y="735534"/>
                </a:lnTo>
                <a:lnTo>
                  <a:pt x="182083" y="662952"/>
                </a:lnTo>
                <a:lnTo>
                  <a:pt x="261731" y="597628"/>
                </a:lnTo>
                <a:lnTo>
                  <a:pt x="271506" y="588025"/>
                </a:lnTo>
                <a:lnTo>
                  <a:pt x="301970" y="560044"/>
                </a:lnTo>
                <a:lnTo>
                  <a:pt x="333926" y="533306"/>
                </a:lnTo>
                <a:lnTo>
                  <a:pt x="367095" y="507812"/>
                </a:lnTo>
                <a:lnTo>
                  <a:pt x="401196" y="483562"/>
                </a:lnTo>
                <a:lnTo>
                  <a:pt x="435950" y="460555"/>
                </a:lnTo>
                <a:lnTo>
                  <a:pt x="471078" y="438792"/>
                </a:lnTo>
                <a:lnTo>
                  <a:pt x="604607" y="366266"/>
                </a:lnTo>
                <a:lnTo>
                  <a:pt x="731926" y="308836"/>
                </a:lnTo>
                <a:lnTo>
                  <a:pt x="864233" y="259006"/>
                </a:lnTo>
                <a:lnTo>
                  <a:pt x="1000984" y="216257"/>
                </a:lnTo>
                <a:lnTo>
                  <a:pt x="1141630" y="180072"/>
                </a:lnTo>
                <a:lnTo>
                  <a:pt x="1285628" y="149932"/>
                </a:lnTo>
                <a:lnTo>
                  <a:pt x="1432431" y="125319"/>
                </a:lnTo>
                <a:lnTo>
                  <a:pt x="1581493" y="105715"/>
                </a:lnTo>
                <a:lnTo>
                  <a:pt x="1732269" y="90602"/>
                </a:lnTo>
                <a:lnTo>
                  <a:pt x="1884212" y="79461"/>
                </a:lnTo>
                <a:lnTo>
                  <a:pt x="2036777" y="71775"/>
                </a:lnTo>
                <a:lnTo>
                  <a:pt x="2189418" y="67025"/>
                </a:lnTo>
                <a:lnTo>
                  <a:pt x="2341589" y="64693"/>
                </a:lnTo>
                <a:lnTo>
                  <a:pt x="2492745" y="64261"/>
                </a:lnTo>
                <a:lnTo>
                  <a:pt x="2789826" y="67025"/>
                </a:lnTo>
                <a:lnTo>
                  <a:pt x="3214185" y="72466"/>
                </a:lnTo>
                <a:lnTo>
                  <a:pt x="4146923" y="72552"/>
                </a:lnTo>
                <a:lnTo>
                  <a:pt x="18287999" y="104794"/>
                </a:lnTo>
                <a:lnTo>
                  <a:pt x="18287999" y="9372414"/>
                </a:lnTo>
              </a:path>
              <a:path w="18288000" h="9372600">
                <a:moveTo>
                  <a:pt x="4146923" y="72552"/>
                </a:moveTo>
                <a:lnTo>
                  <a:pt x="3347784" y="72552"/>
                </a:lnTo>
                <a:lnTo>
                  <a:pt x="3692447" y="72162"/>
                </a:lnTo>
                <a:lnTo>
                  <a:pt x="4146923" y="72552"/>
                </a:lnTo>
              </a:path>
            </a:pathLst>
          </a:custGeom>
          <a:solidFill>
            <a:srgbClr val="FFFFFF"/>
          </a:solidFill>
        </p:spPr>
        <p:txBody>
          <a:bodyPr wrap="square" lIns="0" tIns="0" rIns="0" bIns="0" rtlCol="0"/>
          <a:lstStyle/>
          <a:p>
            <a:endParaRPr sz="1200"/>
          </a:p>
        </p:txBody>
      </p:sp>
      <p:sp>
        <p:nvSpPr>
          <p:cNvPr id="4" name="object 4"/>
          <p:cNvSpPr/>
          <p:nvPr/>
        </p:nvSpPr>
        <p:spPr>
          <a:xfrm>
            <a:off x="0" y="3894607"/>
            <a:ext cx="2305049" cy="2963393"/>
          </a:xfrm>
          <a:prstGeom prst="rect">
            <a:avLst/>
          </a:prstGeom>
          <a:blipFill>
            <a:blip r:embed="rId3" cstate="print"/>
            <a:stretch>
              <a:fillRect/>
            </a:stretch>
          </a:blipFill>
        </p:spPr>
        <p:txBody>
          <a:bodyPr wrap="square" lIns="0" tIns="0" rIns="0" bIns="0" rtlCol="0"/>
          <a:lstStyle/>
          <a:p>
            <a:endParaRPr sz="1200"/>
          </a:p>
        </p:txBody>
      </p:sp>
      <p:sp>
        <p:nvSpPr>
          <p:cNvPr id="5" name="object 5"/>
          <p:cNvSpPr/>
          <p:nvPr/>
        </p:nvSpPr>
        <p:spPr>
          <a:xfrm>
            <a:off x="10840445" y="0"/>
            <a:ext cx="1351555" cy="1701449"/>
          </a:xfrm>
          <a:prstGeom prst="rect">
            <a:avLst/>
          </a:prstGeom>
          <a:blipFill>
            <a:blip r:embed="rId4" cstate="print"/>
            <a:stretch>
              <a:fillRect/>
            </a:stretch>
          </a:blipFill>
        </p:spPr>
        <p:txBody>
          <a:bodyPr wrap="square" lIns="0" tIns="0" rIns="0" bIns="0" rtlCol="0"/>
          <a:lstStyle/>
          <a:p>
            <a:endParaRPr sz="1200"/>
          </a:p>
        </p:txBody>
      </p:sp>
      <p:sp>
        <p:nvSpPr>
          <p:cNvPr id="6" name="object 6"/>
          <p:cNvSpPr/>
          <p:nvPr/>
        </p:nvSpPr>
        <p:spPr>
          <a:xfrm>
            <a:off x="10352539" y="4600175"/>
            <a:ext cx="1839461" cy="2257825"/>
          </a:xfrm>
          <a:prstGeom prst="rect">
            <a:avLst/>
          </a:prstGeom>
          <a:blipFill>
            <a:blip r:embed="rId5" cstate="print"/>
            <a:stretch>
              <a:fillRect/>
            </a:stretch>
          </a:blipFill>
        </p:spPr>
        <p:txBody>
          <a:bodyPr wrap="square" lIns="0" tIns="0" rIns="0" bIns="0" rtlCol="0"/>
          <a:lstStyle/>
          <a:p>
            <a:endParaRPr sz="1200"/>
          </a:p>
        </p:txBody>
      </p:sp>
      <p:sp>
        <p:nvSpPr>
          <p:cNvPr id="7" name="object 7"/>
          <p:cNvSpPr/>
          <p:nvPr/>
        </p:nvSpPr>
        <p:spPr>
          <a:xfrm>
            <a:off x="3483975" y="3651943"/>
            <a:ext cx="4984749" cy="3206056"/>
          </a:xfrm>
          <a:prstGeom prst="rect">
            <a:avLst/>
          </a:prstGeom>
          <a:blipFill>
            <a:blip r:embed="rId6" cstate="print"/>
            <a:stretch>
              <a:fillRect/>
            </a:stretch>
          </a:blipFill>
        </p:spPr>
        <p:txBody>
          <a:bodyPr wrap="square" lIns="0" tIns="0" rIns="0" bIns="0" rtlCol="0"/>
          <a:lstStyle/>
          <a:p>
            <a:endParaRPr sz="1200"/>
          </a:p>
        </p:txBody>
      </p:sp>
      <p:sp>
        <p:nvSpPr>
          <p:cNvPr id="8" name="object 8"/>
          <p:cNvSpPr txBox="1">
            <a:spLocks noGrp="1"/>
          </p:cNvSpPr>
          <p:nvPr>
            <p:ph type="title"/>
          </p:nvPr>
        </p:nvSpPr>
        <p:spPr>
          <a:xfrm>
            <a:off x="1728617" y="416073"/>
            <a:ext cx="5941125" cy="857975"/>
          </a:xfrm>
          <a:prstGeom prst="rect">
            <a:avLst/>
          </a:prstGeom>
        </p:spPr>
        <p:txBody>
          <a:bodyPr vert="horz" wrap="square" lIns="0" tIns="138413" rIns="0" bIns="0" rtlCol="0" anchor="t">
            <a:spAutoFit/>
          </a:bodyPr>
          <a:lstStyle/>
          <a:p>
            <a:pPr marL="660856"/>
            <a:r>
              <a:rPr sz="4667" spc="390" dirty="0"/>
              <a:t>C</a:t>
            </a:r>
            <a:r>
              <a:rPr sz="4667" spc="-317" dirty="0"/>
              <a:t>H</a:t>
            </a:r>
            <a:r>
              <a:rPr sz="4667" spc="487" dirty="0"/>
              <a:t>I</a:t>
            </a:r>
            <a:r>
              <a:rPr sz="4667" spc="297" dirty="0"/>
              <a:t>T</a:t>
            </a:r>
            <a:r>
              <a:rPr sz="4667" spc="227" dirty="0"/>
              <a:t>O</a:t>
            </a:r>
            <a:r>
              <a:rPr sz="4667" spc="270" dirty="0"/>
              <a:t>SA</a:t>
            </a:r>
            <a:r>
              <a:rPr sz="4667" spc="153" dirty="0"/>
              <a:t>N</a:t>
            </a:r>
            <a:r>
              <a:rPr sz="4667" spc="363" dirty="0"/>
              <a:t>U</a:t>
            </a:r>
            <a:r>
              <a:rPr sz="4667" spc="277" dirty="0"/>
              <a:t>L</a:t>
            </a:r>
            <a:endParaRPr sz="4667"/>
          </a:p>
        </p:txBody>
      </p:sp>
      <p:sp>
        <p:nvSpPr>
          <p:cNvPr id="9" name="object 9"/>
          <p:cNvSpPr txBox="1"/>
          <p:nvPr/>
        </p:nvSpPr>
        <p:spPr>
          <a:xfrm>
            <a:off x="1230601" y="1443599"/>
            <a:ext cx="9991090" cy="2082301"/>
          </a:xfrm>
          <a:prstGeom prst="rect">
            <a:avLst/>
          </a:prstGeom>
        </p:spPr>
        <p:txBody>
          <a:bodyPr vert="horz" wrap="square" lIns="0" tIns="0" rIns="0" bIns="0" rtlCol="0">
            <a:spAutoFit/>
          </a:bodyPr>
          <a:lstStyle/>
          <a:p>
            <a:pPr marL="8044" marR="3387" indent="62233" algn="ctr">
              <a:lnSpc>
                <a:spcPct val="116100"/>
              </a:lnSpc>
            </a:pPr>
            <a:r>
              <a:rPr sz="2333" spc="-253" dirty="0">
                <a:solidFill>
                  <a:srgbClr val="0C4653"/>
                </a:solidFill>
                <a:latin typeface="Arial Narrow"/>
                <a:cs typeface="Arial Narrow"/>
              </a:rPr>
              <a:t>C</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47" dirty="0">
                <a:solidFill>
                  <a:srgbClr val="0C4653"/>
                </a:solidFill>
                <a:latin typeface="Arial Narrow"/>
                <a:cs typeface="Arial Narrow"/>
              </a:rPr>
              <a:t>o</a:t>
            </a:r>
            <a:r>
              <a:rPr sz="2333" spc="70" dirty="0">
                <a:solidFill>
                  <a:srgbClr val="0C4653"/>
                </a:solidFill>
                <a:latin typeface="Arial Narrow"/>
                <a:cs typeface="Arial Narrow"/>
              </a:rPr>
              <a:t>li</a:t>
            </a:r>
            <a:r>
              <a:rPr sz="2333" spc="-150" dirty="0">
                <a:solidFill>
                  <a:srgbClr val="0C4653"/>
                </a:solidFill>
                <a:latin typeface="Arial Narrow"/>
                <a:cs typeface="Arial Narrow"/>
              </a:rPr>
              <a:t>z</a:t>
            </a:r>
            <a:r>
              <a:rPr sz="2333" spc="-57" dirty="0">
                <a:solidFill>
                  <a:srgbClr val="0C4653"/>
                </a:solidFill>
                <a:latin typeface="Arial Narrow"/>
                <a:cs typeface="Arial Narrow"/>
              </a:rPr>
              <a:t>a</a:t>
            </a:r>
            <a:r>
              <a:rPr sz="2333" spc="37" dirty="0">
                <a:solidFill>
                  <a:srgbClr val="0C4653"/>
                </a:solidFill>
                <a:latin typeface="Arial Narrow"/>
                <a:cs typeface="Arial Narrow"/>
              </a:rPr>
              <a:t>h</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37" dirty="0">
                <a:solidFill>
                  <a:srgbClr val="0C4653"/>
                </a:solidFill>
                <a:latin typeface="Arial Narrow"/>
                <a:cs typeface="Arial Narrow"/>
              </a:rPr>
              <a:t>d</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150" dirty="0">
                <a:solidFill>
                  <a:srgbClr val="0C4653"/>
                </a:solidFill>
                <a:latin typeface="Arial Narrow"/>
                <a:cs typeface="Arial Narrow"/>
              </a:rPr>
              <a:t>z</a:t>
            </a:r>
            <a:r>
              <a:rPr sz="2333" spc="47" dirty="0">
                <a:solidFill>
                  <a:srgbClr val="0C4653"/>
                </a:solidFill>
                <a:latin typeface="Arial Narrow"/>
                <a:cs typeface="Arial Narrow"/>
              </a:rPr>
              <a:t>o</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47" dirty="0">
                <a:solidFill>
                  <a:srgbClr val="0C4653"/>
                </a:solidFill>
                <a:latin typeface="Arial Narrow"/>
                <a:cs typeface="Arial Narrow"/>
              </a:rPr>
              <a:t>o</a:t>
            </a:r>
            <a:r>
              <a:rPr sz="2333" spc="37" dirty="0">
                <a:solidFill>
                  <a:srgbClr val="0C4653"/>
                </a:solidFill>
                <a:latin typeface="Arial Narrow"/>
                <a:cs typeface="Arial Narrow"/>
              </a:rPr>
              <a:t>d</a:t>
            </a:r>
            <a:r>
              <a:rPr sz="2333" spc="47" dirty="0">
                <a:solidFill>
                  <a:srgbClr val="0C4653"/>
                </a:solidFill>
                <a:latin typeface="Arial Narrow"/>
                <a:cs typeface="Arial Narrow"/>
              </a:rPr>
              <a:t>o</a:t>
            </a:r>
            <a:r>
              <a:rPr sz="2333" spc="120" dirty="0">
                <a:solidFill>
                  <a:srgbClr val="0C4653"/>
                </a:solidFill>
                <a:latin typeface="Arial Narrow"/>
                <a:cs typeface="Arial Narrow"/>
              </a:rPr>
              <a:t>r</a:t>
            </a:r>
            <a:r>
              <a:rPr sz="2333" spc="-57" dirty="0">
                <a:solidFill>
                  <a:srgbClr val="0C4653"/>
                </a:solidFill>
                <a:latin typeface="Arial Narrow"/>
                <a:cs typeface="Arial Narrow"/>
              </a:rPr>
              <a:t>ă</a:t>
            </a:r>
            <a:r>
              <a:rPr sz="2333" spc="169" dirty="0">
                <a:solidFill>
                  <a:srgbClr val="0C4653"/>
                </a:solidFill>
                <a:latin typeface="Arial Narrow"/>
                <a:cs typeface="Arial Narrow"/>
              </a:rPr>
              <a:t>/</a:t>
            </a:r>
            <a:r>
              <a:rPr sz="2333" spc="127" dirty="0">
                <a:solidFill>
                  <a:srgbClr val="0C4653"/>
                </a:solidFill>
                <a:latin typeface="Arial Narrow"/>
                <a:cs typeface="Arial Narrow"/>
              </a:rPr>
              <a:t>f</a:t>
            </a:r>
            <a:r>
              <a:rPr sz="2333" spc="-57" dirty="0">
                <a:solidFill>
                  <a:srgbClr val="0C4653"/>
                </a:solidFill>
                <a:latin typeface="Arial Narrow"/>
                <a:cs typeface="Arial Narrow"/>
              </a:rPr>
              <a:t>ă</a:t>
            </a:r>
            <a:r>
              <a:rPr sz="2333" spc="120" dirty="0">
                <a:solidFill>
                  <a:srgbClr val="0C4653"/>
                </a:solidFill>
                <a:latin typeface="Arial Narrow"/>
                <a:cs typeface="Arial Narrow"/>
              </a:rPr>
              <a:t>r</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37" dirty="0">
                <a:solidFill>
                  <a:srgbClr val="0C4653"/>
                </a:solidFill>
                <a:latin typeface="Arial Narrow"/>
                <a:cs typeface="Arial Narrow"/>
              </a:rPr>
              <a:t>gu</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177" dirty="0">
                <a:solidFill>
                  <a:srgbClr val="0C4653"/>
                </a:solidFill>
                <a:latin typeface="Arial Narrow"/>
                <a:cs typeface="Arial Narrow"/>
              </a:rPr>
              <a:t>,</a:t>
            </a:r>
            <a:r>
              <a:rPr sz="2333" spc="-43" dirty="0">
                <a:solidFill>
                  <a:srgbClr val="0C4653"/>
                </a:solidFill>
                <a:latin typeface="Arial Narrow"/>
                <a:cs typeface="Arial Narrow"/>
              </a:rPr>
              <a:t> c</a:t>
            </a:r>
            <a:r>
              <a:rPr sz="2333" spc="37" dirty="0">
                <a:solidFill>
                  <a:srgbClr val="0C4653"/>
                </a:solidFill>
                <a:latin typeface="Arial Narrow"/>
                <a:cs typeface="Arial Narrow"/>
              </a:rPr>
              <a:t>h</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u</a:t>
            </a:r>
            <a:r>
              <a:rPr sz="2333" spc="40" dirty="0">
                <a:solidFill>
                  <a:srgbClr val="0C4653"/>
                </a:solidFill>
                <a:latin typeface="Arial Narrow"/>
                <a:cs typeface="Arial Narrow"/>
              </a:rPr>
              <a:t>n</a:t>
            </a:r>
            <a:r>
              <a:rPr sz="2333" spc="-43" dirty="0">
                <a:solidFill>
                  <a:srgbClr val="0C4653"/>
                </a:solidFill>
                <a:latin typeface="Arial Narrow"/>
                <a:cs typeface="Arial Narrow"/>
              </a:rPr>
              <a:t> </a:t>
            </a:r>
            <a:r>
              <a:rPr sz="2333" spc="37" dirty="0">
                <a:solidFill>
                  <a:srgbClr val="0C4653"/>
                </a:solidFill>
                <a:latin typeface="Arial Narrow"/>
                <a:cs typeface="Arial Narrow"/>
              </a:rPr>
              <a:t>b</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37" dirty="0">
                <a:solidFill>
                  <a:srgbClr val="0C4653"/>
                </a:solidFill>
                <a:latin typeface="Arial Narrow"/>
                <a:cs typeface="Arial Narrow"/>
              </a:rPr>
              <a:t>p</a:t>
            </a:r>
            <a:r>
              <a:rPr sz="2333" spc="47" dirty="0">
                <a:solidFill>
                  <a:srgbClr val="0C4653"/>
                </a:solidFill>
                <a:latin typeface="Arial Narrow"/>
                <a:cs typeface="Arial Narrow"/>
              </a:rPr>
              <a:t>o</a:t>
            </a:r>
            <a:r>
              <a:rPr sz="2333" spc="70" dirty="0">
                <a:solidFill>
                  <a:srgbClr val="0C4653"/>
                </a:solidFill>
                <a:latin typeface="Arial Narrow"/>
                <a:cs typeface="Arial Narrow"/>
              </a:rPr>
              <a:t>li</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120" dirty="0">
                <a:solidFill>
                  <a:srgbClr val="0C4653"/>
                </a:solidFill>
                <a:latin typeface="Arial Narrow"/>
                <a:cs typeface="Arial Narrow"/>
              </a:rPr>
              <a:t>r</a:t>
            </a:r>
            <a:r>
              <a:rPr sz="2333" spc="-43" dirty="0">
                <a:solidFill>
                  <a:srgbClr val="0C4653"/>
                </a:solidFill>
                <a:latin typeface="Arial Narrow"/>
                <a:cs typeface="Arial Narrow"/>
              </a:rPr>
              <a:t> </a:t>
            </a:r>
            <a:r>
              <a:rPr sz="2333" spc="37" dirty="0">
                <a:solidFill>
                  <a:srgbClr val="0C4653"/>
                </a:solidFill>
                <a:latin typeface="Arial Narrow"/>
                <a:cs typeface="Arial Narrow"/>
              </a:rPr>
              <a:t>n</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37" dirty="0">
                <a:solidFill>
                  <a:srgbClr val="0C4653"/>
                </a:solidFill>
                <a:latin typeface="Arial Narrow"/>
                <a:cs typeface="Arial Narrow"/>
              </a:rPr>
              <a:t>u</a:t>
            </a:r>
            <a:r>
              <a:rPr sz="2333" spc="120" dirty="0">
                <a:solidFill>
                  <a:srgbClr val="0C4653"/>
                </a:solidFill>
                <a:latin typeface="Arial Narrow"/>
                <a:cs typeface="Arial Narrow"/>
              </a:rPr>
              <a:t>r</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43" dirty="0">
                <a:solidFill>
                  <a:srgbClr val="0C4653"/>
                </a:solidFill>
                <a:latin typeface="Arial Narrow"/>
                <a:cs typeface="Arial Narrow"/>
              </a:rPr>
              <a:t> c</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37" dirty="0">
                <a:solidFill>
                  <a:srgbClr val="0C4653"/>
                </a:solidFill>
                <a:latin typeface="Arial Narrow"/>
                <a:cs typeface="Arial Narrow"/>
              </a:rPr>
              <a:t>g</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37" dirty="0">
                <a:solidFill>
                  <a:srgbClr val="0C4653"/>
                </a:solidFill>
                <a:latin typeface="Arial Narrow"/>
                <a:cs typeface="Arial Narrow"/>
              </a:rPr>
              <a:t>u</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13" dirty="0">
                <a:solidFill>
                  <a:srgbClr val="0C4653"/>
                </a:solidFill>
                <a:latin typeface="Arial Narrow"/>
                <a:cs typeface="Arial Narrow"/>
              </a:rPr>
              <a:t> </a:t>
            </a:r>
            <a:r>
              <a:rPr sz="2333" spc="60" dirty="0">
                <a:solidFill>
                  <a:srgbClr val="0C4653"/>
                </a:solidFill>
                <a:latin typeface="Arial Narrow"/>
                <a:cs typeface="Arial Narrow"/>
              </a:rPr>
              <a:t>mo</a:t>
            </a:r>
            <a:r>
              <a:rPr sz="2333" spc="70" dirty="0">
                <a:solidFill>
                  <a:srgbClr val="0C4653"/>
                </a:solidFill>
                <a:latin typeface="Arial Narrow"/>
                <a:cs typeface="Arial Narrow"/>
              </a:rPr>
              <a:t>l</a:t>
            </a:r>
            <a:r>
              <a:rPr sz="2333" spc="27" dirty="0">
                <a:solidFill>
                  <a:srgbClr val="0C4653"/>
                </a:solidFill>
                <a:latin typeface="Arial Narrow"/>
                <a:cs typeface="Arial Narrow"/>
              </a:rPr>
              <a:t>e</a:t>
            </a:r>
            <a:r>
              <a:rPr sz="2333" spc="-43" dirty="0">
                <a:solidFill>
                  <a:srgbClr val="0C4653"/>
                </a:solidFill>
                <a:latin typeface="Arial Narrow"/>
                <a:cs typeface="Arial Narrow"/>
              </a:rPr>
              <a:t>c</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47" dirty="0">
                <a:solidFill>
                  <a:srgbClr val="0C4653"/>
                </a:solidFill>
                <a:latin typeface="Arial Narrow"/>
                <a:cs typeface="Arial Narrow"/>
              </a:rPr>
              <a:t>o</a:t>
            </a:r>
            <a:r>
              <a:rPr sz="2333" spc="70" dirty="0">
                <a:solidFill>
                  <a:srgbClr val="0C4653"/>
                </a:solidFill>
                <a:latin typeface="Arial Narrow"/>
                <a:cs typeface="Arial Narrow"/>
              </a:rPr>
              <a:t>il</a:t>
            </a:r>
            <a:r>
              <a:rPr sz="2333" spc="27" dirty="0">
                <a:solidFill>
                  <a:srgbClr val="0C4653"/>
                </a:solidFill>
                <a:latin typeface="Arial Narrow"/>
                <a:cs typeface="Arial Narrow"/>
              </a:rPr>
              <a:t>e</a:t>
            </a:r>
            <a:r>
              <a:rPr sz="2333" spc="-53" dirty="0">
                <a:solidFill>
                  <a:srgbClr val="0C4653"/>
                </a:solidFill>
                <a:latin typeface="Arial Narrow"/>
                <a:cs typeface="Arial Narrow"/>
              </a:rPr>
              <a:t>a</a:t>
            </a:r>
            <a:r>
              <a:rPr sz="2333" spc="-43" dirty="0">
                <a:solidFill>
                  <a:srgbClr val="0C4653"/>
                </a:solidFill>
                <a:latin typeface="Arial Narrow"/>
                <a:cs typeface="Arial Narrow"/>
              </a:rPr>
              <a:t> </a:t>
            </a:r>
            <a:r>
              <a:rPr sz="2333" spc="37" dirty="0">
                <a:solidFill>
                  <a:srgbClr val="0C4653"/>
                </a:solidFill>
                <a:latin typeface="Arial Narrow"/>
                <a:cs typeface="Arial Narrow"/>
              </a:rPr>
              <a:t>dup</a:t>
            </a:r>
            <a:r>
              <a:rPr sz="2333" spc="-53" dirty="0">
                <a:solidFill>
                  <a:srgbClr val="0C4653"/>
                </a:solidFill>
                <a:latin typeface="Arial Narrow"/>
                <a:cs typeface="Arial Narrow"/>
              </a:rPr>
              <a:t>ă</a:t>
            </a:r>
            <a:r>
              <a:rPr sz="2333" spc="-43" dirty="0">
                <a:solidFill>
                  <a:srgbClr val="0C4653"/>
                </a:solidFill>
                <a:latin typeface="Arial Narrow"/>
                <a:cs typeface="Arial Narrow"/>
              </a:rPr>
              <a:t> c</a:t>
            </a:r>
            <a:r>
              <a:rPr sz="2333" spc="27" dirty="0">
                <a:solidFill>
                  <a:srgbClr val="0C4653"/>
                </a:solidFill>
                <a:latin typeface="Arial Narrow"/>
                <a:cs typeface="Arial Narrow"/>
              </a:rPr>
              <a:t>e</a:t>
            </a:r>
            <a:r>
              <a:rPr sz="2333" spc="70" dirty="0">
                <a:solidFill>
                  <a:srgbClr val="0C4653"/>
                </a:solidFill>
                <a:latin typeface="Arial Narrow"/>
                <a:cs typeface="Arial Narrow"/>
              </a:rPr>
              <a:t>l</a:t>
            </a:r>
            <a:r>
              <a:rPr sz="2333" spc="37" dirty="0">
                <a:solidFill>
                  <a:srgbClr val="0C4653"/>
                </a:solidFill>
                <a:latin typeface="Arial Narrow"/>
                <a:cs typeface="Arial Narrow"/>
              </a:rPr>
              <a:t>u</a:t>
            </a:r>
            <a:r>
              <a:rPr sz="2333" spc="70" dirty="0">
                <a:solidFill>
                  <a:srgbClr val="0C4653"/>
                </a:solidFill>
                <a:latin typeface="Arial Narrow"/>
                <a:cs typeface="Arial Narrow"/>
              </a:rPr>
              <a:t>l</a:t>
            </a:r>
            <a:r>
              <a:rPr sz="2333" spc="47" dirty="0">
                <a:solidFill>
                  <a:srgbClr val="0C4653"/>
                </a:solidFill>
                <a:latin typeface="Arial Narrow"/>
                <a:cs typeface="Arial Narrow"/>
              </a:rPr>
              <a:t>o</a:t>
            </a:r>
            <a:r>
              <a:rPr sz="2333" spc="-147" dirty="0">
                <a:solidFill>
                  <a:srgbClr val="0C4653"/>
                </a:solidFill>
                <a:latin typeface="Arial Narrow"/>
                <a:cs typeface="Arial Narrow"/>
              </a:rPr>
              <a:t>z</a:t>
            </a:r>
            <a:r>
              <a:rPr sz="2333" spc="-57" dirty="0">
                <a:solidFill>
                  <a:srgbClr val="0C4653"/>
                </a:solidFill>
                <a:latin typeface="Arial Narrow"/>
                <a:cs typeface="Arial Narrow"/>
              </a:rPr>
              <a:t>ă</a:t>
            </a:r>
            <a:r>
              <a:rPr sz="2333" spc="-103" dirty="0">
                <a:solidFill>
                  <a:srgbClr val="0C4653"/>
                </a:solidFill>
                <a:latin typeface="Arial Narrow"/>
                <a:cs typeface="Arial Narrow"/>
              </a:rPr>
              <a:t>.</a:t>
            </a:r>
            <a:r>
              <a:rPr sz="2333" spc="-43" dirty="0">
                <a:solidFill>
                  <a:srgbClr val="0C4653"/>
                </a:solidFill>
                <a:latin typeface="Arial Narrow"/>
                <a:cs typeface="Arial Narrow"/>
              </a:rPr>
              <a:t> </a:t>
            </a:r>
            <a:r>
              <a:rPr sz="2333" spc="-253" dirty="0">
                <a:solidFill>
                  <a:srgbClr val="0C4653"/>
                </a:solidFill>
                <a:latin typeface="Arial Narrow"/>
                <a:cs typeface="Arial Narrow"/>
              </a:rPr>
              <a:t>C</a:t>
            </a:r>
            <a:r>
              <a:rPr sz="2333" spc="37" dirty="0">
                <a:solidFill>
                  <a:srgbClr val="0C4653"/>
                </a:solidFill>
                <a:latin typeface="Arial Narrow"/>
                <a:cs typeface="Arial Narrow"/>
              </a:rPr>
              <a:t>h</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47" dirty="0">
                <a:solidFill>
                  <a:srgbClr val="0C4653"/>
                </a:solidFill>
                <a:latin typeface="Arial Narrow"/>
                <a:cs typeface="Arial Narrow"/>
              </a:rPr>
              <a:t>o</a:t>
            </a:r>
            <a:r>
              <a:rPr sz="2333" spc="-63" dirty="0">
                <a:solidFill>
                  <a:srgbClr val="0C4653"/>
                </a:solidFill>
                <a:latin typeface="Arial Narrow"/>
                <a:cs typeface="Arial Narrow"/>
              </a:rPr>
              <a:t>s</a:t>
            </a:r>
            <a:r>
              <a:rPr sz="2333" spc="-57" dirty="0">
                <a:solidFill>
                  <a:srgbClr val="0C4653"/>
                </a:solidFill>
                <a:latin typeface="Arial Narrow"/>
                <a:cs typeface="Arial Narrow"/>
              </a:rPr>
              <a:t>a</a:t>
            </a:r>
            <a:r>
              <a:rPr sz="2333" spc="37" dirty="0">
                <a:solidFill>
                  <a:srgbClr val="0C4653"/>
                </a:solidFill>
                <a:latin typeface="Arial Narrow"/>
                <a:cs typeface="Arial Narrow"/>
              </a:rPr>
              <a:t>nu</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27" dirty="0">
                <a:solidFill>
                  <a:srgbClr val="0C4653"/>
                </a:solidFill>
                <a:latin typeface="Arial Narrow"/>
                <a:cs typeface="Arial Narrow"/>
              </a:rPr>
              <a:t>e</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47" dirty="0">
                <a:solidFill>
                  <a:srgbClr val="0C4653"/>
                </a:solidFill>
                <a:latin typeface="Arial Narrow"/>
                <a:cs typeface="Arial Narrow"/>
              </a:rPr>
              <a:t>o</a:t>
            </a:r>
            <a:r>
              <a:rPr sz="2333" spc="37" dirty="0">
                <a:solidFill>
                  <a:srgbClr val="0C4653"/>
                </a:solidFill>
                <a:latin typeface="Arial Narrow"/>
                <a:cs typeface="Arial Narrow"/>
              </a:rPr>
              <a:t>b</a:t>
            </a:r>
            <a:r>
              <a:rPr sz="2333" spc="157" dirty="0">
                <a:solidFill>
                  <a:srgbClr val="0C4653"/>
                </a:solidFill>
                <a:latin typeface="Arial Narrow"/>
                <a:cs typeface="Arial Narrow"/>
              </a:rPr>
              <a:t>ț</a:t>
            </a:r>
            <a:r>
              <a:rPr sz="2333" spc="70" dirty="0">
                <a:solidFill>
                  <a:srgbClr val="0C4653"/>
                </a:solidFill>
                <a:latin typeface="Arial Narrow"/>
                <a:cs typeface="Arial Narrow"/>
              </a:rPr>
              <a:t>i</a:t>
            </a:r>
            <a:r>
              <a:rPr sz="2333" spc="37" dirty="0">
                <a:solidFill>
                  <a:srgbClr val="0C4653"/>
                </a:solidFill>
                <a:latin typeface="Arial Narrow"/>
                <a:cs typeface="Arial Narrow"/>
              </a:rPr>
              <a:t>nu</a:t>
            </a:r>
            <a:r>
              <a:rPr sz="2333" spc="157" dirty="0">
                <a:solidFill>
                  <a:srgbClr val="0C4653"/>
                </a:solidFill>
                <a:latin typeface="Arial Narrow"/>
                <a:cs typeface="Arial Narrow"/>
              </a:rPr>
              <a:t>t</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40" dirty="0">
                <a:solidFill>
                  <a:srgbClr val="0C4653"/>
                </a:solidFill>
                <a:latin typeface="Arial Narrow"/>
                <a:cs typeface="Arial Narrow"/>
              </a:rPr>
              <a:t>n</a:t>
            </a:r>
            <a:r>
              <a:rPr sz="2333" spc="20" dirty="0">
                <a:solidFill>
                  <a:srgbClr val="0C4653"/>
                </a:solidFill>
                <a:latin typeface="Arial Narrow"/>
                <a:cs typeface="Arial Narrow"/>
              </a:rPr>
              <a:t> </a:t>
            </a:r>
            <a:r>
              <a:rPr sz="2333" spc="37" dirty="0">
                <a:solidFill>
                  <a:srgbClr val="0C4653"/>
                </a:solidFill>
                <a:latin typeface="Arial Narrow"/>
                <a:cs typeface="Arial Narrow"/>
              </a:rPr>
              <a:t>d</a:t>
            </a:r>
            <a:r>
              <a:rPr sz="2333" spc="27" dirty="0">
                <a:solidFill>
                  <a:srgbClr val="0C4653"/>
                </a:solidFill>
                <a:latin typeface="Arial Narrow"/>
                <a:cs typeface="Arial Narrow"/>
              </a:rPr>
              <a:t>e</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27" dirty="0">
                <a:solidFill>
                  <a:srgbClr val="0C4653"/>
                </a:solidFill>
                <a:latin typeface="Arial Narrow"/>
                <a:cs typeface="Arial Narrow"/>
              </a:rPr>
              <a:t>e</a:t>
            </a:r>
            <a:r>
              <a:rPr sz="2333" spc="157" dirty="0">
                <a:solidFill>
                  <a:srgbClr val="0C4653"/>
                </a:solidFill>
                <a:latin typeface="Arial Narrow"/>
                <a:cs typeface="Arial Narrow"/>
              </a:rPr>
              <a:t>t</a:t>
            </a:r>
            <a:r>
              <a:rPr sz="2333" spc="70" dirty="0">
                <a:solidFill>
                  <a:srgbClr val="0C4653"/>
                </a:solidFill>
                <a:latin typeface="Arial Narrow"/>
                <a:cs typeface="Arial Narrow"/>
              </a:rPr>
              <a:t>il</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53" dirty="0">
                <a:solidFill>
                  <a:srgbClr val="0C4653"/>
                </a:solidFill>
                <a:latin typeface="Arial Narrow"/>
                <a:cs typeface="Arial Narrow"/>
              </a:rPr>
              <a:t>a</a:t>
            </a:r>
            <a:r>
              <a:rPr sz="2333" spc="-43" dirty="0">
                <a:solidFill>
                  <a:srgbClr val="0C4653"/>
                </a:solidFill>
                <a:latin typeface="Arial Narrow"/>
                <a:cs typeface="Arial Narrow"/>
              </a:rPr>
              <a:t> c</a:t>
            </a:r>
            <a:r>
              <a:rPr sz="2333" spc="37" dirty="0">
                <a:solidFill>
                  <a:srgbClr val="0C4653"/>
                </a:solidFill>
                <a:latin typeface="Arial Narrow"/>
                <a:cs typeface="Arial Narrow"/>
              </a:rPr>
              <a:t>h</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27" dirty="0">
                <a:solidFill>
                  <a:srgbClr val="0C4653"/>
                </a:solidFill>
                <a:latin typeface="Arial Narrow"/>
                <a:cs typeface="Arial Narrow"/>
              </a:rPr>
              <a:t>e</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40" dirty="0">
                <a:solidFill>
                  <a:srgbClr val="0C4653"/>
                </a:solidFill>
                <a:latin typeface="Arial Narrow"/>
                <a:cs typeface="Arial Narrow"/>
              </a:rPr>
              <a:t>î</a:t>
            </a:r>
            <a:r>
              <a:rPr sz="2333" spc="40" dirty="0">
                <a:solidFill>
                  <a:srgbClr val="0C4653"/>
                </a:solidFill>
                <a:latin typeface="Arial Narrow"/>
                <a:cs typeface="Arial Narrow"/>
              </a:rPr>
              <a:t>n</a:t>
            </a:r>
            <a:r>
              <a:rPr sz="2333" spc="-43" dirty="0">
                <a:solidFill>
                  <a:srgbClr val="0C4653"/>
                </a:solidFill>
                <a:latin typeface="Arial Narrow"/>
                <a:cs typeface="Arial Narrow"/>
              </a:rPr>
              <a:t> </a:t>
            </a:r>
            <a:r>
              <a:rPr sz="2333" spc="37" dirty="0">
                <a:solidFill>
                  <a:srgbClr val="0C4653"/>
                </a:solidFill>
                <a:latin typeface="Arial Narrow"/>
                <a:cs typeface="Arial Narrow"/>
              </a:rPr>
              <a:t>g</a:t>
            </a:r>
            <a:r>
              <a:rPr sz="2333" spc="120" dirty="0">
                <a:solidFill>
                  <a:srgbClr val="0C4653"/>
                </a:solidFill>
                <a:latin typeface="Arial Narrow"/>
                <a:cs typeface="Arial Narrow"/>
              </a:rPr>
              <a:t>r</a:t>
            </a:r>
            <a:r>
              <a:rPr sz="2333" spc="-57" dirty="0">
                <a:solidFill>
                  <a:srgbClr val="0C4653"/>
                </a:solidFill>
                <a:latin typeface="Arial Narrow"/>
                <a:cs typeface="Arial Narrow"/>
              </a:rPr>
              <a:t>a</a:t>
            </a:r>
            <a:r>
              <a:rPr sz="2333" spc="37" dirty="0">
                <a:solidFill>
                  <a:srgbClr val="0C4653"/>
                </a:solidFill>
                <a:latin typeface="Arial Narrow"/>
                <a:cs typeface="Arial Narrow"/>
              </a:rPr>
              <a:t>d</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70" dirty="0">
                <a:solidFill>
                  <a:srgbClr val="0C4653"/>
                </a:solidFill>
                <a:latin typeface="Arial Narrow"/>
                <a:cs typeface="Arial Narrow"/>
              </a:rPr>
              <a:t>i</a:t>
            </a:r>
            <a:r>
              <a:rPr sz="2333" spc="127" dirty="0">
                <a:solidFill>
                  <a:srgbClr val="0C4653"/>
                </a:solidFill>
                <a:latin typeface="Arial Narrow"/>
                <a:cs typeface="Arial Narrow"/>
              </a:rPr>
              <a:t>f</a:t>
            </a:r>
            <a:r>
              <a:rPr sz="2333" spc="27" dirty="0">
                <a:solidFill>
                  <a:srgbClr val="0C4653"/>
                </a:solidFill>
                <a:latin typeface="Arial Narrow"/>
                <a:cs typeface="Arial Narrow"/>
              </a:rPr>
              <a:t>e</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27" dirty="0">
                <a:solidFill>
                  <a:srgbClr val="0C4653"/>
                </a:solidFill>
                <a:latin typeface="Arial Narrow"/>
                <a:cs typeface="Arial Narrow"/>
              </a:rPr>
              <a:t>e</a:t>
            </a:r>
            <a:r>
              <a:rPr sz="2333" spc="-103" dirty="0">
                <a:solidFill>
                  <a:srgbClr val="0C4653"/>
                </a:solidFill>
                <a:latin typeface="Arial Narrow"/>
                <a:cs typeface="Arial Narrow"/>
              </a:rPr>
              <a:t>.</a:t>
            </a:r>
            <a:r>
              <a:rPr sz="2333" spc="-43" dirty="0">
                <a:solidFill>
                  <a:srgbClr val="0C4653"/>
                </a:solidFill>
                <a:latin typeface="Arial Narrow"/>
                <a:cs typeface="Arial Narrow"/>
              </a:rPr>
              <a:t> </a:t>
            </a:r>
            <a:r>
              <a:rPr sz="2333" spc="-253" dirty="0">
                <a:solidFill>
                  <a:srgbClr val="0C4653"/>
                </a:solidFill>
                <a:latin typeface="Arial Narrow"/>
                <a:cs typeface="Arial Narrow"/>
              </a:rPr>
              <a:t>C</a:t>
            </a:r>
            <a:r>
              <a:rPr sz="2333" spc="37" dirty="0">
                <a:solidFill>
                  <a:srgbClr val="0C4653"/>
                </a:solidFill>
                <a:latin typeface="Arial Narrow"/>
                <a:cs typeface="Arial Narrow"/>
              </a:rPr>
              <a:t>h</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47" dirty="0">
                <a:solidFill>
                  <a:srgbClr val="0C4653"/>
                </a:solidFill>
                <a:latin typeface="Arial Narrow"/>
                <a:cs typeface="Arial Narrow"/>
              </a:rPr>
              <a:t>o</a:t>
            </a:r>
            <a:r>
              <a:rPr sz="2333" spc="-63" dirty="0">
                <a:solidFill>
                  <a:srgbClr val="0C4653"/>
                </a:solidFill>
                <a:latin typeface="Arial Narrow"/>
                <a:cs typeface="Arial Narrow"/>
              </a:rPr>
              <a:t>s</a:t>
            </a:r>
            <a:r>
              <a:rPr sz="2333" spc="-57" dirty="0">
                <a:solidFill>
                  <a:srgbClr val="0C4653"/>
                </a:solidFill>
                <a:latin typeface="Arial Narrow"/>
                <a:cs typeface="Arial Narrow"/>
              </a:rPr>
              <a:t>a</a:t>
            </a:r>
            <a:r>
              <a:rPr sz="2333" spc="37" dirty="0">
                <a:solidFill>
                  <a:srgbClr val="0C4653"/>
                </a:solidFill>
                <a:latin typeface="Arial Narrow"/>
                <a:cs typeface="Arial Narrow"/>
              </a:rPr>
              <a:t>nu</a:t>
            </a:r>
            <a:r>
              <a:rPr sz="2333" spc="70" dirty="0">
                <a:solidFill>
                  <a:srgbClr val="0C4653"/>
                </a:solidFill>
                <a:latin typeface="Arial Narrow"/>
                <a:cs typeface="Arial Narrow"/>
              </a:rPr>
              <a:t>l</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d</a:t>
            </a:r>
            <a:r>
              <a:rPr sz="2333" spc="27" dirty="0">
                <a:solidFill>
                  <a:srgbClr val="0C4653"/>
                </a:solidFill>
                <a:latin typeface="Arial Narrow"/>
                <a:cs typeface="Arial Narrow"/>
              </a:rPr>
              <a:t>e</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3" dirty="0">
                <a:solidFill>
                  <a:srgbClr val="0C4653"/>
                </a:solidFill>
                <a:latin typeface="Arial Narrow"/>
                <a:cs typeface="Arial Narrow"/>
              </a:rPr>
              <a:t>v</a:t>
            </a:r>
            <a:r>
              <a:rPr sz="2333" spc="-57" dirty="0">
                <a:solidFill>
                  <a:srgbClr val="0C4653"/>
                </a:solidFill>
                <a:latin typeface="Arial Narrow"/>
                <a:cs typeface="Arial Narrow"/>
              </a:rPr>
              <a:t>a</a:t>
            </a:r>
            <a:r>
              <a:rPr sz="2333" spc="157" dirty="0">
                <a:solidFill>
                  <a:srgbClr val="0C4653"/>
                </a:solidFill>
                <a:latin typeface="Arial Narrow"/>
                <a:cs typeface="Arial Narrow"/>
              </a:rPr>
              <a:t>ț</a:t>
            </a:r>
            <a:r>
              <a:rPr sz="2333" spc="70" dirty="0">
                <a:solidFill>
                  <a:srgbClr val="0C4653"/>
                </a:solidFill>
                <a:latin typeface="Arial Narrow"/>
                <a:cs typeface="Arial Narrow"/>
              </a:rPr>
              <a:t>ii</a:t>
            </a:r>
            <a:r>
              <a:rPr sz="2333" spc="-43" dirty="0">
                <a:solidFill>
                  <a:srgbClr val="0C4653"/>
                </a:solidFill>
                <a:latin typeface="Arial Narrow"/>
                <a:cs typeface="Arial Narrow"/>
              </a:rPr>
              <a:t> </a:t>
            </a:r>
            <a:r>
              <a:rPr sz="2333" spc="-63" dirty="0">
                <a:solidFill>
                  <a:srgbClr val="0C4653"/>
                </a:solidFill>
                <a:latin typeface="Arial Narrow"/>
                <a:cs typeface="Arial Narrow"/>
              </a:rPr>
              <a:t>s</a:t>
            </a:r>
            <a:r>
              <a:rPr sz="2333" spc="-57" dirty="0">
                <a:solidFill>
                  <a:srgbClr val="0C4653"/>
                </a:solidFill>
                <a:latin typeface="Arial Narrow"/>
                <a:cs typeface="Arial Narrow"/>
              </a:rPr>
              <a:t>ă</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27" dirty="0">
                <a:solidFill>
                  <a:srgbClr val="0C4653"/>
                </a:solidFill>
                <a:latin typeface="Arial Narrow"/>
                <a:cs typeface="Arial Narrow"/>
              </a:rPr>
              <a:t>e</a:t>
            </a:r>
            <a:r>
              <a:rPr sz="2333" spc="-150" dirty="0">
                <a:solidFill>
                  <a:srgbClr val="0C4653"/>
                </a:solidFill>
                <a:latin typeface="Arial Narrow"/>
                <a:cs typeface="Arial Narrow"/>
              </a:rPr>
              <a:t>z</a:t>
            </a:r>
            <a:r>
              <a:rPr sz="2333" spc="70" dirty="0">
                <a:solidFill>
                  <a:srgbClr val="0C4653"/>
                </a:solidFill>
                <a:latin typeface="Arial Narrow"/>
                <a:cs typeface="Arial Narrow"/>
              </a:rPr>
              <a:t>i</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50" dirty="0">
                <a:solidFill>
                  <a:srgbClr val="0C4653"/>
                </a:solidFill>
                <a:latin typeface="Arial Narrow"/>
                <a:cs typeface="Arial Narrow"/>
              </a:rPr>
              <a:t>o</a:t>
            </a:r>
            <a:r>
              <a:rPr sz="2333" spc="27" dirty="0">
                <a:solidFill>
                  <a:srgbClr val="0C4653"/>
                </a:solidFill>
                <a:latin typeface="Arial Narrow"/>
                <a:cs typeface="Arial Narrow"/>
              </a:rPr>
              <a:t> </a:t>
            </a:r>
            <a:r>
              <a:rPr sz="2333" spc="37" dirty="0">
                <a:solidFill>
                  <a:srgbClr val="0C4653"/>
                </a:solidFill>
                <a:latin typeface="Arial Narrow"/>
                <a:cs typeface="Arial Narrow"/>
              </a:rPr>
              <a:t>b</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37" dirty="0">
                <a:solidFill>
                  <a:srgbClr val="0C4653"/>
                </a:solidFill>
                <a:latin typeface="Arial Narrow"/>
                <a:cs typeface="Arial Narrow"/>
              </a:rPr>
              <a:t>d</a:t>
            </a:r>
            <a:r>
              <a:rPr sz="2333" spc="27" dirty="0">
                <a:solidFill>
                  <a:srgbClr val="0C4653"/>
                </a:solidFill>
                <a:latin typeface="Arial Narrow"/>
                <a:cs typeface="Arial Narrow"/>
              </a:rPr>
              <a:t>e</a:t>
            </a:r>
            <a:r>
              <a:rPr sz="2333" spc="37" dirty="0">
                <a:solidFill>
                  <a:srgbClr val="0C4653"/>
                </a:solidFill>
                <a:latin typeface="Arial Narrow"/>
                <a:cs typeface="Arial Narrow"/>
              </a:rPr>
              <a:t>g</a:t>
            </a:r>
            <a:r>
              <a:rPr sz="2333" spc="120" dirty="0">
                <a:solidFill>
                  <a:srgbClr val="0C4653"/>
                </a:solidFill>
                <a:latin typeface="Arial Narrow"/>
                <a:cs typeface="Arial Narrow"/>
              </a:rPr>
              <a:t>r</a:t>
            </a:r>
            <a:r>
              <a:rPr sz="2333" spc="-57" dirty="0">
                <a:solidFill>
                  <a:srgbClr val="0C4653"/>
                </a:solidFill>
                <a:latin typeface="Arial Narrow"/>
                <a:cs typeface="Arial Narrow"/>
              </a:rPr>
              <a:t>a</a:t>
            </a:r>
            <a:r>
              <a:rPr sz="2333" spc="37" dirty="0">
                <a:solidFill>
                  <a:srgbClr val="0C4653"/>
                </a:solidFill>
                <a:latin typeface="Arial Narrow"/>
                <a:cs typeface="Arial Narrow"/>
              </a:rPr>
              <a:t>d</a:t>
            </a:r>
            <a:r>
              <a:rPr sz="2333" spc="-57" dirty="0">
                <a:solidFill>
                  <a:srgbClr val="0C4653"/>
                </a:solidFill>
                <a:latin typeface="Arial Narrow"/>
                <a:cs typeface="Arial Narrow"/>
              </a:rPr>
              <a:t>a</a:t>
            </a:r>
            <a:r>
              <a:rPr sz="2333" spc="37" dirty="0">
                <a:solidFill>
                  <a:srgbClr val="0C4653"/>
                </a:solidFill>
                <a:latin typeface="Arial Narrow"/>
                <a:cs typeface="Arial Narrow"/>
              </a:rPr>
              <a:t>b</a:t>
            </a:r>
            <a:r>
              <a:rPr sz="2333" spc="70" dirty="0">
                <a:solidFill>
                  <a:srgbClr val="0C4653"/>
                </a:solidFill>
                <a:latin typeface="Arial Narrow"/>
                <a:cs typeface="Arial Narrow"/>
              </a:rPr>
              <a:t>ili</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3" dirty="0">
                <a:solidFill>
                  <a:srgbClr val="0C4653"/>
                </a:solidFill>
                <a:latin typeface="Arial Narrow"/>
                <a:cs typeface="Arial Narrow"/>
              </a:rPr>
              <a:t>s</a:t>
            </a:r>
            <a:r>
              <a:rPr sz="2333" spc="37" dirty="0">
                <a:solidFill>
                  <a:srgbClr val="0C4653"/>
                </a:solidFill>
                <a:latin typeface="Arial Narrow"/>
                <a:cs typeface="Arial Narrow"/>
              </a:rPr>
              <a:t>up</a:t>
            </a:r>
            <a:r>
              <a:rPr sz="2333" spc="27" dirty="0">
                <a:solidFill>
                  <a:srgbClr val="0C4653"/>
                </a:solidFill>
                <a:latin typeface="Arial Narrow"/>
                <a:cs typeface="Arial Narrow"/>
              </a:rPr>
              <a:t>e</a:t>
            </a:r>
            <a:r>
              <a:rPr sz="2333" spc="120" dirty="0">
                <a:solidFill>
                  <a:srgbClr val="0C4653"/>
                </a:solidFill>
                <a:latin typeface="Arial Narrow"/>
                <a:cs typeface="Arial Narrow"/>
              </a:rPr>
              <a:t>r</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57" dirty="0">
                <a:solidFill>
                  <a:srgbClr val="0C4653"/>
                </a:solidFill>
                <a:latin typeface="Arial Narrow"/>
                <a:cs typeface="Arial Narrow"/>
              </a:rPr>
              <a:t>ă</a:t>
            </a:r>
            <a:r>
              <a:rPr sz="2333" spc="-177" dirty="0">
                <a:solidFill>
                  <a:srgbClr val="0C4653"/>
                </a:solidFill>
                <a:latin typeface="Arial Narrow"/>
                <a:cs typeface="Arial Narrow"/>
              </a:rPr>
              <a:t>,</a:t>
            </a:r>
            <a:r>
              <a:rPr sz="2333" spc="-43" dirty="0">
                <a:solidFill>
                  <a:srgbClr val="0C4653"/>
                </a:solidFill>
                <a:latin typeface="Arial Narrow"/>
                <a:cs typeface="Arial Narrow"/>
              </a:rPr>
              <a:t> </a:t>
            </a:r>
            <a:r>
              <a:rPr sz="2333" spc="37" dirty="0">
                <a:solidFill>
                  <a:srgbClr val="0C4653"/>
                </a:solidFill>
                <a:latin typeface="Arial Narrow"/>
                <a:cs typeface="Arial Narrow"/>
              </a:rPr>
              <a:t>n</a:t>
            </a:r>
            <a:r>
              <a:rPr sz="2333" spc="47" dirty="0">
                <a:solidFill>
                  <a:srgbClr val="0C4653"/>
                </a:solidFill>
                <a:latin typeface="Arial Narrow"/>
                <a:cs typeface="Arial Narrow"/>
              </a:rPr>
              <a:t>o</a:t>
            </a:r>
            <a:r>
              <a:rPr sz="2333" spc="37" dirty="0">
                <a:solidFill>
                  <a:srgbClr val="0C4653"/>
                </a:solidFill>
                <a:latin typeface="Arial Narrow"/>
                <a:cs typeface="Arial Narrow"/>
              </a:rPr>
              <a:t>n</a:t>
            </a:r>
            <a:r>
              <a:rPr sz="2333" spc="133" dirty="0">
                <a:solidFill>
                  <a:srgbClr val="0C4653"/>
                </a:solidFill>
                <a:latin typeface="Arial Narrow"/>
                <a:cs typeface="Arial Narrow"/>
              </a:rPr>
              <a:t>-</a:t>
            </a:r>
            <a:r>
              <a:rPr sz="2333" spc="157" dirty="0">
                <a:solidFill>
                  <a:srgbClr val="0C4653"/>
                </a:solidFill>
                <a:latin typeface="Arial Narrow"/>
                <a:cs typeface="Arial Narrow"/>
              </a:rPr>
              <a:t>t</a:t>
            </a:r>
            <a:r>
              <a:rPr sz="2333" spc="47" dirty="0">
                <a:solidFill>
                  <a:srgbClr val="0C4653"/>
                </a:solidFill>
                <a:latin typeface="Arial Narrow"/>
                <a:cs typeface="Arial Narrow"/>
              </a:rPr>
              <a:t>o</a:t>
            </a:r>
            <a:r>
              <a:rPr sz="2333" spc="-3" dirty="0">
                <a:solidFill>
                  <a:srgbClr val="0C4653"/>
                </a:solidFill>
                <a:latin typeface="Arial Narrow"/>
                <a:cs typeface="Arial Narrow"/>
              </a:rPr>
              <a:t>x</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70" dirty="0">
                <a:solidFill>
                  <a:srgbClr val="0C4653"/>
                </a:solidFill>
                <a:latin typeface="Arial Narrow"/>
                <a:cs typeface="Arial Narrow"/>
              </a:rPr>
              <a:t>i</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b</a:t>
            </a:r>
            <a:r>
              <a:rPr sz="2333" spc="70" dirty="0">
                <a:solidFill>
                  <a:srgbClr val="0C4653"/>
                </a:solidFill>
                <a:latin typeface="Arial Narrow"/>
                <a:cs typeface="Arial Narrow"/>
              </a:rPr>
              <a:t>i</a:t>
            </a:r>
            <a:r>
              <a:rPr sz="2333" spc="47" dirty="0">
                <a:solidFill>
                  <a:srgbClr val="0C4653"/>
                </a:solidFill>
                <a:latin typeface="Arial Narrow"/>
                <a:cs typeface="Arial Narrow"/>
              </a:rPr>
              <a:t>o</a:t>
            </a:r>
            <a:r>
              <a:rPr sz="2333" spc="-43" dirty="0">
                <a:solidFill>
                  <a:srgbClr val="0C4653"/>
                </a:solidFill>
                <a:latin typeface="Arial Narrow"/>
                <a:cs typeface="Arial Narrow"/>
              </a:rPr>
              <a:t>c</a:t>
            </a:r>
            <a:r>
              <a:rPr sz="2333" spc="60" dirty="0">
                <a:solidFill>
                  <a:srgbClr val="0C4653"/>
                </a:solidFill>
                <a:latin typeface="Arial Narrow"/>
                <a:cs typeface="Arial Narrow"/>
              </a:rPr>
              <a:t>om</a:t>
            </a:r>
            <a:r>
              <a:rPr sz="2333" spc="37" dirty="0">
                <a:solidFill>
                  <a:srgbClr val="0C4653"/>
                </a:solidFill>
                <a:latin typeface="Arial Narrow"/>
                <a:cs typeface="Arial Narrow"/>
              </a:rPr>
              <a:t>p</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37" dirty="0">
                <a:solidFill>
                  <a:srgbClr val="0C4653"/>
                </a:solidFill>
                <a:latin typeface="Arial Narrow"/>
                <a:cs typeface="Arial Narrow"/>
              </a:rPr>
              <a:t>b</a:t>
            </a:r>
            <a:r>
              <a:rPr sz="2333" spc="70" dirty="0">
                <a:solidFill>
                  <a:srgbClr val="0C4653"/>
                </a:solidFill>
                <a:latin typeface="Arial Narrow"/>
                <a:cs typeface="Arial Narrow"/>
              </a:rPr>
              <a:t>ili</a:t>
            </a:r>
            <a:r>
              <a:rPr sz="2333" spc="157" dirty="0">
                <a:solidFill>
                  <a:srgbClr val="0C4653"/>
                </a:solidFill>
                <a:latin typeface="Arial Narrow"/>
                <a:cs typeface="Arial Narrow"/>
              </a:rPr>
              <a:t>t</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27" dirty="0">
                <a:solidFill>
                  <a:srgbClr val="0C4653"/>
                </a:solidFill>
                <a:latin typeface="Arial Narrow"/>
                <a:cs typeface="Arial Narrow"/>
              </a:rPr>
              <a:t>e</a:t>
            </a:r>
            <a:r>
              <a:rPr sz="2333" spc="-177" dirty="0">
                <a:solidFill>
                  <a:srgbClr val="0C4653"/>
                </a:solidFill>
                <a:latin typeface="Arial Narrow"/>
                <a:cs typeface="Arial Narrow"/>
              </a:rPr>
              <a:t>,</a:t>
            </a:r>
            <a:r>
              <a:rPr sz="2333" spc="-43" dirty="0">
                <a:solidFill>
                  <a:srgbClr val="0C4653"/>
                </a:solidFill>
                <a:latin typeface="Arial Narrow"/>
                <a:cs typeface="Arial Narrow"/>
              </a:rPr>
              <a:t> 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40" dirty="0">
                <a:solidFill>
                  <a:srgbClr val="0C4653"/>
                </a:solidFill>
                <a:latin typeface="Arial Narrow"/>
                <a:cs typeface="Arial Narrow"/>
              </a:rPr>
              <a:t>u</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47" dirty="0">
                <a:solidFill>
                  <a:srgbClr val="0C4653"/>
                </a:solidFill>
                <a:latin typeface="Arial Narrow"/>
                <a:cs typeface="Arial Narrow"/>
              </a:rPr>
              <a:t>o</a:t>
            </a:r>
            <a:r>
              <a:rPr sz="2333" spc="-63" dirty="0">
                <a:solidFill>
                  <a:srgbClr val="0C4653"/>
                </a:solidFill>
                <a:latin typeface="Arial Narrow"/>
                <a:cs typeface="Arial Narrow"/>
              </a:rPr>
              <a:t>s</a:t>
            </a:r>
            <a:r>
              <a:rPr sz="2333" spc="157" dirty="0">
                <a:solidFill>
                  <a:srgbClr val="0C4653"/>
                </a:solidFill>
                <a:latin typeface="Arial Narrow"/>
                <a:cs typeface="Arial Narrow"/>
              </a:rPr>
              <a:t>t</a:t>
            </a:r>
            <a:r>
              <a:rPr sz="2333" spc="-43" dirty="0">
                <a:solidFill>
                  <a:srgbClr val="0C4653"/>
                </a:solidFill>
                <a:latin typeface="Arial Narrow"/>
                <a:cs typeface="Arial Narrow"/>
              </a:rPr>
              <a:t> </a:t>
            </a:r>
            <a:r>
              <a:rPr sz="2333" spc="37" dirty="0">
                <a:solidFill>
                  <a:srgbClr val="0C4653"/>
                </a:solidFill>
                <a:latin typeface="Arial Narrow"/>
                <a:cs typeface="Arial Narrow"/>
              </a:rPr>
              <a:t>u</a:t>
            </a:r>
            <a:r>
              <a:rPr sz="2333" spc="157" dirty="0">
                <a:solidFill>
                  <a:srgbClr val="0C4653"/>
                </a:solidFill>
                <a:latin typeface="Arial Narrow"/>
                <a:cs typeface="Arial Narrow"/>
              </a:rPr>
              <a:t>t</a:t>
            </a:r>
            <a:r>
              <a:rPr sz="2333" spc="70" dirty="0">
                <a:solidFill>
                  <a:srgbClr val="0C4653"/>
                </a:solidFill>
                <a:latin typeface="Arial Narrow"/>
                <a:cs typeface="Arial Narrow"/>
              </a:rPr>
              <a:t>ili</a:t>
            </a:r>
            <a:r>
              <a:rPr sz="2333" spc="-150" dirty="0">
                <a:solidFill>
                  <a:srgbClr val="0C4653"/>
                </a:solidFill>
                <a:latin typeface="Arial Narrow"/>
                <a:cs typeface="Arial Narrow"/>
              </a:rPr>
              <a:t>z</a:t>
            </a:r>
            <a:r>
              <a:rPr sz="2333" spc="-57" dirty="0">
                <a:solidFill>
                  <a:srgbClr val="0C4653"/>
                </a:solidFill>
                <a:latin typeface="Arial Narrow"/>
                <a:cs typeface="Arial Narrow"/>
              </a:rPr>
              <a:t>a</a:t>
            </a:r>
            <a:r>
              <a:rPr sz="2333" spc="157" dirty="0">
                <a:solidFill>
                  <a:srgbClr val="0C4653"/>
                </a:solidFill>
                <a:latin typeface="Arial Narrow"/>
                <a:cs typeface="Arial Narrow"/>
              </a:rPr>
              <a:t>t</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30" dirty="0">
                <a:solidFill>
                  <a:srgbClr val="0C4653"/>
                </a:solidFill>
                <a:latin typeface="Arial Narrow"/>
                <a:cs typeface="Arial Narrow"/>
              </a:rPr>
              <a:t>e</a:t>
            </a:r>
            <a:r>
              <a:rPr sz="2333" spc="13" dirty="0">
                <a:solidFill>
                  <a:srgbClr val="0C4653"/>
                </a:solidFill>
                <a:latin typeface="Arial Narrow"/>
                <a:cs typeface="Arial Narrow"/>
              </a:rPr>
              <a:t> </a:t>
            </a:r>
            <a:r>
              <a:rPr sz="2333" spc="-63" dirty="0">
                <a:solidFill>
                  <a:srgbClr val="0C4653"/>
                </a:solidFill>
                <a:latin typeface="Arial Narrow"/>
                <a:cs typeface="Arial Narrow"/>
              </a:rPr>
              <a:t>s</a:t>
            </a:r>
            <a:r>
              <a:rPr sz="2333" spc="-43" dirty="0">
                <a:solidFill>
                  <a:srgbClr val="0C4653"/>
                </a:solidFill>
                <a:latin typeface="Arial Narrow"/>
                <a:cs typeface="Arial Narrow"/>
              </a:rPr>
              <a:t>c</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70" dirty="0">
                <a:solidFill>
                  <a:srgbClr val="0C4653"/>
                </a:solidFill>
                <a:latin typeface="Arial Narrow"/>
                <a:cs typeface="Arial Narrow"/>
              </a:rPr>
              <a:t>l</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37" dirty="0">
                <a:solidFill>
                  <a:srgbClr val="0C4653"/>
                </a:solidFill>
                <a:latin typeface="Arial Narrow"/>
                <a:cs typeface="Arial Narrow"/>
              </a:rPr>
              <a:t>g</a:t>
            </a:r>
            <a:r>
              <a:rPr sz="2333" spc="-53" dirty="0">
                <a:solidFill>
                  <a:srgbClr val="0C4653"/>
                </a:solidFill>
                <a:latin typeface="Arial Narrow"/>
                <a:cs typeface="Arial Narrow"/>
              </a:rPr>
              <a:t>ă</a:t>
            </a:r>
            <a:r>
              <a:rPr sz="2333" spc="-43" dirty="0">
                <a:solidFill>
                  <a:srgbClr val="0C4653"/>
                </a:solidFill>
                <a:latin typeface="Arial Narrow"/>
                <a:cs typeface="Arial Narrow"/>
              </a:rPr>
              <a:t> </a:t>
            </a:r>
            <a:r>
              <a:rPr sz="2333" spc="-40" dirty="0">
                <a:solidFill>
                  <a:srgbClr val="0C4653"/>
                </a:solidFill>
                <a:latin typeface="Arial Narrow"/>
                <a:cs typeface="Arial Narrow"/>
              </a:rPr>
              <a:t>î</a:t>
            </a:r>
            <a:r>
              <a:rPr sz="2333" spc="40" dirty="0">
                <a:solidFill>
                  <a:srgbClr val="0C4653"/>
                </a:solidFill>
                <a:latin typeface="Arial Narrow"/>
                <a:cs typeface="Arial Narrow"/>
              </a:rPr>
              <a:t>n</a:t>
            </a:r>
            <a:r>
              <a:rPr sz="2333" spc="-43" dirty="0">
                <a:solidFill>
                  <a:srgbClr val="0C4653"/>
                </a:solidFill>
                <a:latin typeface="Arial Narrow"/>
                <a:cs typeface="Arial Narrow"/>
              </a:rPr>
              <a:t> </a:t>
            </a:r>
            <a:r>
              <a:rPr sz="2333" spc="-57" dirty="0">
                <a:solidFill>
                  <a:srgbClr val="0C4653"/>
                </a:solidFill>
                <a:latin typeface="Arial Narrow"/>
                <a:cs typeface="Arial Narrow"/>
              </a:rPr>
              <a:t>a</a:t>
            </a:r>
            <a:r>
              <a:rPr sz="2333" spc="70" dirty="0">
                <a:solidFill>
                  <a:srgbClr val="0C4653"/>
                </a:solidFill>
                <a:latin typeface="Arial Narrow"/>
                <a:cs typeface="Arial Narrow"/>
              </a:rPr>
              <a:t>li</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37" dirty="0">
                <a:solidFill>
                  <a:srgbClr val="0C4653"/>
                </a:solidFill>
                <a:latin typeface="Arial Narrow"/>
                <a:cs typeface="Arial Narrow"/>
              </a:rPr>
              <a:t>n</a:t>
            </a:r>
            <a:r>
              <a:rPr sz="2333" spc="157" dirty="0">
                <a:solidFill>
                  <a:srgbClr val="0C4653"/>
                </a:solidFill>
                <a:latin typeface="Arial Narrow"/>
                <a:cs typeface="Arial Narrow"/>
              </a:rPr>
              <a:t>t</a:t>
            </a:r>
            <a:r>
              <a:rPr sz="2333" spc="27" dirty="0">
                <a:solidFill>
                  <a:srgbClr val="0C4653"/>
                </a:solidFill>
                <a:latin typeface="Arial Narrow"/>
                <a:cs typeface="Arial Narrow"/>
              </a:rPr>
              <a:t>e</a:t>
            </a:r>
            <a:r>
              <a:rPr sz="2333" spc="-177" dirty="0">
                <a:solidFill>
                  <a:srgbClr val="0C4653"/>
                </a:solidFill>
                <a:latin typeface="Arial Narrow"/>
                <a:cs typeface="Arial Narrow"/>
              </a:rPr>
              <a:t>,</a:t>
            </a:r>
            <a:r>
              <a:rPr sz="2333" spc="-43" dirty="0">
                <a:solidFill>
                  <a:srgbClr val="0C4653"/>
                </a:solidFill>
                <a:latin typeface="Arial Narrow"/>
                <a:cs typeface="Arial Narrow"/>
              </a:rPr>
              <a:t> c</a:t>
            </a:r>
            <a:r>
              <a:rPr sz="2333" spc="47" dirty="0">
                <a:solidFill>
                  <a:srgbClr val="0C4653"/>
                </a:solidFill>
                <a:latin typeface="Arial Narrow"/>
                <a:cs typeface="Arial Narrow"/>
              </a:rPr>
              <a:t>o</a:t>
            </a:r>
            <a:r>
              <a:rPr sz="2333" spc="-63" dirty="0">
                <a:solidFill>
                  <a:srgbClr val="0C4653"/>
                </a:solidFill>
                <a:latin typeface="Arial Narrow"/>
                <a:cs typeface="Arial Narrow"/>
              </a:rPr>
              <a:t>s</a:t>
            </a:r>
            <a:r>
              <a:rPr sz="2333" spc="73" dirty="0">
                <a:solidFill>
                  <a:srgbClr val="0C4653"/>
                </a:solidFill>
                <a:latin typeface="Arial Narrow"/>
                <a:cs typeface="Arial Narrow"/>
              </a:rPr>
              <a:t>m</a:t>
            </a:r>
            <a:r>
              <a:rPr sz="2333" spc="27" dirty="0">
                <a:solidFill>
                  <a:srgbClr val="0C4653"/>
                </a:solidFill>
                <a:latin typeface="Arial Narrow"/>
                <a:cs typeface="Arial Narrow"/>
              </a:rPr>
              <a:t>e</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63" dirty="0">
                <a:solidFill>
                  <a:srgbClr val="0C4653"/>
                </a:solidFill>
                <a:latin typeface="Arial Narrow"/>
                <a:cs typeface="Arial Narrow"/>
              </a:rPr>
              <a:t>ș</a:t>
            </a:r>
            <a:r>
              <a:rPr sz="2333" spc="70" dirty="0">
                <a:solidFill>
                  <a:srgbClr val="0C4653"/>
                </a:solidFill>
                <a:latin typeface="Arial Narrow"/>
                <a:cs typeface="Arial Narrow"/>
              </a:rPr>
              <a:t>i</a:t>
            </a:r>
            <a:r>
              <a:rPr sz="2333" spc="-43" dirty="0">
                <a:solidFill>
                  <a:srgbClr val="0C4653"/>
                </a:solidFill>
                <a:latin typeface="Arial Narrow"/>
                <a:cs typeface="Arial Narrow"/>
              </a:rPr>
              <a:t> </a:t>
            </a:r>
            <a:r>
              <a:rPr sz="2333" spc="37" dirty="0">
                <a:solidFill>
                  <a:srgbClr val="0C4653"/>
                </a:solidFill>
                <a:latin typeface="Arial Narrow"/>
                <a:cs typeface="Arial Narrow"/>
              </a:rPr>
              <a:t>p</a:t>
            </a:r>
            <a:r>
              <a:rPr sz="2333" spc="120" dirty="0">
                <a:solidFill>
                  <a:srgbClr val="0C4653"/>
                </a:solidFill>
                <a:latin typeface="Arial Narrow"/>
                <a:cs typeface="Arial Narrow"/>
              </a:rPr>
              <a:t>r</a:t>
            </a:r>
            <a:r>
              <a:rPr sz="2333" spc="47" dirty="0">
                <a:solidFill>
                  <a:srgbClr val="0C4653"/>
                </a:solidFill>
                <a:latin typeface="Arial Narrow"/>
                <a:cs typeface="Arial Narrow"/>
              </a:rPr>
              <a:t>o</a:t>
            </a:r>
            <a:r>
              <a:rPr sz="2333" spc="37" dirty="0">
                <a:solidFill>
                  <a:srgbClr val="0C4653"/>
                </a:solidFill>
                <a:latin typeface="Arial Narrow"/>
                <a:cs typeface="Arial Narrow"/>
              </a:rPr>
              <a:t>du</a:t>
            </a:r>
            <a:r>
              <a:rPr sz="2333" spc="-63" dirty="0">
                <a:solidFill>
                  <a:srgbClr val="0C4653"/>
                </a:solidFill>
                <a:latin typeface="Arial Narrow"/>
                <a:cs typeface="Arial Narrow"/>
              </a:rPr>
              <a:t>s</a:t>
            </a:r>
            <a:r>
              <a:rPr sz="2333" spc="30" dirty="0">
                <a:solidFill>
                  <a:srgbClr val="0C4653"/>
                </a:solidFill>
                <a:latin typeface="Arial Narrow"/>
                <a:cs typeface="Arial Narrow"/>
              </a:rPr>
              <a:t>e</a:t>
            </a:r>
            <a:r>
              <a:rPr sz="2333" spc="-43" dirty="0">
                <a:solidFill>
                  <a:srgbClr val="0C4653"/>
                </a:solidFill>
                <a:latin typeface="Arial Narrow"/>
                <a:cs typeface="Arial Narrow"/>
              </a:rPr>
              <a:t> </a:t>
            </a:r>
            <a:r>
              <a:rPr sz="2333" spc="127" dirty="0">
                <a:solidFill>
                  <a:srgbClr val="0C4653"/>
                </a:solidFill>
                <a:latin typeface="Arial Narrow"/>
                <a:cs typeface="Arial Narrow"/>
              </a:rPr>
              <a:t>f</a:t>
            </a:r>
            <a:r>
              <a:rPr sz="2333" spc="-57" dirty="0">
                <a:solidFill>
                  <a:srgbClr val="0C4653"/>
                </a:solidFill>
                <a:latin typeface="Arial Narrow"/>
                <a:cs typeface="Arial Narrow"/>
              </a:rPr>
              <a:t>a</a:t>
            </a:r>
            <a:r>
              <a:rPr sz="2333" spc="120" dirty="0">
                <a:solidFill>
                  <a:srgbClr val="0C4653"/>
                </a:solidFill>
                <a:latin typeface="Arial Narrow"/>
                <a:cs typeface="Arial Narrow"/>
              </a:rPr>
              <a:t>r</a:t>
            </a:r>
            <a:r>
              <a:rPr sz="2333" spc="73" dirty="0">
                <a:solidFill>
                  <a:srgbClr val="0C4653"/>
                </a:solidFill>
                <a:latin typeface="Arial Narrow"/>
                <a:cs typeface="Arial Narrow"/>
              </a:rPr>
              <a:t>m</a:t>
            </a:r>
            <a:r>
              <a:rPr sz="2333" spc="-57" dirty="0">
                <a:solidFill>
                  <a:srgbClr val="0C4653"/>
                </a:solidFill>
                <a:latin typeface="Arial Narrow"/>
                <a:cs typeface="Arial Narrow"/>
              </a:rPr>
              <a:t>a</a:t>
            </a:r>
            <a:r>
              <a:rPr sz="2333" spc="-43" dirty="0">
                <a:solidFill>
                  <a:srgbClr val="0C4653"/>
                </a:solidFill>
                <a:latin typeface="Arial Narrow"/>
                <a:cs typeface="Arial Narrow"/>
              </a:rPr>
              <a:t>c</a:t>
            </a:r>
            <a:r>
              <a:rPr sz="2333" spc="27" dirty="0">
                <a:solidFill>
                  <a:srgbClr val="0C4653"/>
                </a:solidFill>
                <a:latin typeface="Arial Narrow"/>
                <a:cs typeface="Arial Narrow"/>
              </a:rPr>
              <a:t>e</a:t>
            </a:r>
            <a:r>
              <a:rPr sz="2333" spc="37" dirty="0">
                <a:solidFill>
                  <a:srgbClr val="0C4653"/>
                </a:solidFill>
                <a:latin typeface="Arial Narrow"/>
                <a:cs typeface="Arial Narrow"/>
              </a:rPr>
              <a:t>u</a:t>
            </a:r>
            <a:r>
              <a:rPr sz="2333" spc="157" dirty="0">
                <a:solidFill>
                  <a:srgbClr val="0C4653"/>
                </a:solidFill>
                <a:latin typeface="Arial Narrow"/>
                <a:cs typeface="Arial Narrow"/>
              </a:rPr>
              <a:t>t</a:t>
            </a:r>
            <a:r>
              <a:rPr sz="2333" spc="70" dirty="0">
                <a:solidFill>
                  <a:srgbClr val="0C4653"/>
                </a:solidFill>
                <a:latin typeface="Arial Narrow"/>
                <a:cs typeface="Arial Narrow"/>
              </a:rPr>
              <a:t>i</a:t>
            </a:r>
            <a:r>
              <a:rPr sz="2333" spc="-43" dirty="0">
                <a:solidFill>
                  <a:srgbClr val="0C4653"/>
                </a:solidFill>
                <a:latin typeface="Arial Narrow"/>
                <a:cs typeface="Arial Narrow"/>
              </a:rPr>
              <a:t>c</a:t>
            </a:r>
            <a:r>
              <a:rPr sz="2333" spc="30" dirty="0">
                <a:solidFill>
                  <a:srgbClr val="0C4653"/>
                </a:solidFill>
                <a:latin typeface="Arial Narrow"/>
                <a:cs typeface="Arial Narrow"/>
              </a:rPr>
              <a:t>e</a:t>
            </a:r>
            <a:endParaRPr sz="2333">
              <a:latin typeface="Arial Narrow"/>
              <a:cs typeface="Arial Narrow"/>
            </a:endParaRPr>
          </a:p>
        </p:txBody>
      </p:sp>
    </p:spTree>
    <p:extLst>
      <p:ext uri="{BB962C8B-B14F-4D97-AF65-F5344CB8AC3E}">
        <p14:creationId xmlns:p14="http://schemas.microsoft.com/office/powerpoint/2010/main" val="3333646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55048" y="3648555"/>
            <a:ext cx="4737100" cy="2868083"/>
          </a:xfrm>
          <a:custGeom>
            <a:avLst/>
            <a:gdLst/>
            <a:ahLst/>
            <a:cxnLst/>
            <a:rect l="l" t="t" r="r" b="b"/>
            <a:pathLst>
              <a:path w="7105650" h="4302125">
                <a:moveTo>
                  <a:pt x="7105426" y="43992"/>
                </a:moveTo>
                <a:lnTo>
                  <a:pt x="4586791" y="43992"/>
                </a:lnTo>
                <a:lnTo>
                  <a:pt x="4821432" y="42863"/>
                </a:lnTo>
                <a:lnTo>
                  <a:pt x="7105426" y="0"/>
                </a:lnTo>
                <a:lnTo>
                  <a:pt x="7105426" y="43992"/>
                </a:lnTo>
                <a:close/>
              </a:path>
              <a:path w="7105650" h="4302125">
                <a:moveTo>
                  <a:pt x="674785" y="4301819"/>
                </a:moveTo>
                <a:lnTo>
                  <a:pt x="602048" y="4299805"/>
                </a:lnTo>
                <a:lnTo>
                  <a:pt x="538784" y="4293858"/>
                </a:lnTo>
                <a:lnTo>
                  <a:pt x="485730" y="4284201"/>
                </a:lnTo>
                <a:lnTo>
                  <a:pt x="434232" y="4270319"/>
                </a:lnTo>
                <a:lnTo>
                  <a:pt x="384605" y="4252212"/>
                </a:lnTo>
                <a:lnTo>
                  <a:pt x="337122" y="4229857"/>
                </a:lnTo>
                <a:lnTo>
                  <a:pt x="292219" y="4203324"/>
                </a:lnTo>
                <a:lnTo>
                  <a:pt x="250087" y="4172542"/>
                </a:lnTo>
                <a:lnTo>
                  <a:pt x="211081" y="4137535"/>
                </a:lnTo>
                <a:lnTo>
                  <a:pt x="175515" y="4098304"/>
                </a:lnTo>
                <a:lnTo>
                  <a:pt x="143702" y="4054847"/>
                </a:lnTo>
                <a:lnTo>
                  <a:pt x="113327" y="4001734"/>
                </a:lnTo>
                <a:lnTo>
                  <a:pt x="88222" y="3939241"/>
                </a:lnTo>
                <a:lnTo>
                  <a:pt x="71125" y="3873508"/>
                </a:lnTo>
                <a:lnTo>
                  <a:pt x="60695" y="3805269"/>
                </a:lnTo>
                <a:lnTo>
                  <a:pt x="55595" y="3735263"/>
                </a:lnTo>
                <a:lnTo>
                  <a:pt x="54483" y="3664224"/>
                </a:lnTo>
                <a:lnTo>
                  <a:pt x="55004" y="3628547"/>
                </a:lnTo>
                <a:lnTo>
                  <a:pt x="56020" y="3592889"/>
                </a:lnTo>
                <a:lnTo>
                  <a:pt x="57364" y="3557341"/>
                </a:lnTo>
                <a:lnTo>
                  <a:pt x="60363" y="3486943"/>
                </a:lnTo>
                <a:lnTo>
                  <a:pt x="61684" y="3452278"/>
                </a:lnTo>
                <a:lnTo>
                  <a:pt x="62662" y="3418091"/>
                </a:lnTo>
                <a:lnTo>
                  <a:pt x="63130" y="3384474"/>
                </a:lnTo>
                <a:lnTo>
                  <a:pt x="62921" y="3351520"/>
                </a:lnTo>
                <a:lnTo>
                  <a:pt x="60994" y="3277281"/>
                </a:lnTo>
                <a:lnTo>
                  <a:pt x="58850" y="3203043"/>
                </a:lnTo>
                <a:lnTo>
                  <a:pt x="56513" y="3128805"/>
                </a:lnTo>
                <a:lnTo>
                  <a:pt x="54006" y="3054566"/>
                </a:lnTo>
                <a:lnTo>
                  <a:pt x="51355" y="2980328"/>
                </a:lnTo>
                <a:lnTo>
                  <a:pt x="48583" y="2906090"/>
                </a:lnTo>
                <a:lnTo>
                  <a:pt x="44252" y="2794732"/>
                </a:lnTo>
                <a:lnTo>
                  <a:pt x="36772" y="2609137"/>
                </a:lnTo>
                <a:lnTo>
                  <a:pt x="32884" y="2534898"/>
                </a:lnTo>
                <a:lnTo>
                  <a:pt x="29084" y="2460660"/>
                </a:lnTo>
                <a:lnTo>
                  <a:pt x="25398" y="2386422"/>
                </a:lnTo>
                <a:lnTo>
                  <a:pt x="21855" y="2312183"/>
                </a:lnTo>
                <a:lnTo>
                  <a:pt x="18480" y="2237945"/>
                </a:lnTo>
                <a:lnTo>
                  <a:pt x="15301" y="2163707"/>
                </a:lnTo>
                <a:lnTo>
                  <a:pt x="12346" y="2089468"/>
                </a:lnTo>
                <a:lnTo>
                  <a:pt x="9641" y="2015230"/>
                </a:lnTo>
                <a:lnTo>
                  <a:pt x="7214" y="1940992"/>
                </a:lnTo>
                <a:lnTo>
                  <a:pt x="5091" y="1866753"/>
                </a:lnTo>
                <a:lnTo>
                  <a:pt x="3300" y="1792515"/>
                </a:lnTo>
                <a:lnTo>
                  <a:pt x="1869" y="1718277"/>
                </a:lnTo>
                <a:lnTo>
                  <a:pt x="823" y="1644038"/>
                </a:lnTo>
                <a:lnTo>
                  <a:pt x="191" y="1569800"/>
                </a:lnTo>
                <a:lnTo>
                  <a:pt x="0" y="1495562"/>
                </a:lnTo>
                <a:lnTo>
                  <a:pt x="276" y="1421324"/>
                </a:lnTo>
                <a:lnTo>
                  <a:pt x="1046" y="1347085"/>
                </a:lnTo>
                <a:lnTo>
                  <a:pt x="2339" y="1272847"/>
                </a:lnTo>
                <a:lnTo>
                  <a:pt x="4181" y="1198609"/>
                </a:lnTo>
                <a:lnTo>
                  <a:pt x="6600" y="1124370"/>
                </a:lnTo>
                <a:lnTo>
                  <a:pt x="7846" y="1081789"/>
                </a:lnTo>
                <a:lnTo>
                  <a:pt x="8726" y="1037516"/>
                </a:lnTo>
                <a:lnTo>
                  <a:pt x="9476" y="991821"/>
                </a:lnTo>
                <a:lnTo>
                  <a:pt x="10333" y="944975"/>
                </a:lnTo>
                <a:lnTo>
                  <a:pt x="11534" y="897248"/>
                </a:lnTo>
                <a:lnTo>
                  <a:pt x="13316" y="848910"/>
                </a:lnTo>
                <a:lnTo>
                  <a:pt x="15916" y="800231"/>
                </a:lnTo>
                <a:lnTo>
                  <a:pt x="19570" y="751481"/>
                </a:lnTo>
                <a:lnTo>
                  <a:pt x="24515" y="702930"/>
                </a:lnTo>
                <a:lnTo>
                  <a:pt x="30989" y="654848"/>
                </a:lnTo>
                <a:lnTo>
                  <a:pt x="39228" y="607506"/>
                </a:lnTo>
                <a:lnTo>
                  <a:pt x="49469" y="561173"/>
                </a:lnTo>
                <a:lnTo>
                  <a:pt x="61949" y="516120"/>
                </a:lnTo>
                <a:lnTo>
                  <a:pt x="76904" y="472616"/>
                </a:lnTo>
                <a:lnTo>
                  <a:pt x="94572" y="430933"/>
                </a:lnTo>
                <a:lnTo>
                  <a:pt x="115189" y="391339"/>
                </a:lnTo>
                <a:lnTo>
                  <a:pt x="138992" y="354105"/>
                </a:lnTo>
                <a:lnTo>
                  <a:pt x="166219" y="319500"/>
                </a:lnTo>
                <a:lnTo>
                  <a:pt x="197105" y="287797"/>
                </a:lnTo>
                <a:lnTo>
                  <a:pt x="231888" y="259263"/>
                </a:lnTo>
                <a:lnTo>
                  <a:pt x="240971" y="250505"/>
                </a:lnTo>
                <a:lnTo>
                  <a:pt x="270203" y="225837"/>
                </a:lnTo>
                <a:lnTo>
                  <a:pt x="301524" y="203574"/>
                </a:lnTo>
                <a:lnTo>
                  <a:pt x="376963" y="160976"/>
                </a:lnTo>
                <a:lnTo>
                  <a:pt x="433263" y="135475"/>
                </a:lnTo>
                <a:lnTo>
                  <a:pt x="491667" y="113338"/>
                </a:lnTo>
                <a:lnTo>
                  <a:pt x="551942" y="94335"/>
                </a:lnTo>
                <a:lnTo>
                  <a:pt x="613854" y="78238"/>
                </a:lnTo>
                <a:lnTo>
                  <a:pt x="677168" y="64817"/>
                </a:lnTo>
                <a:lnTo>
                  <a:pt x="741650" y="53845"/>
                </a:lnTo>
                <a:lnTo>
                  <a:pt x="807065" y="45093"/>
                </a:lnTo>
                <a:lnTo>
                  <a:pt x="873180" y="38331"/>
                </a:lnTo>
                <a:lnTo>
                  <a:pt x="939760" y="33331"/>
                </a:lnTo>
                <a:lnTo>
                  <a:pt x="1006571" y="29864"/>
                </a:lnTo>
                <a:lnTo>
                  <a:pt x="1073378" y="27701"/>
                </a:lnTo>
                <a:lnTo>
                  <a:pt x="1139947" y="26615"/>
                </a:lnTo>
                <a:lnTo>
                  <a:pt x="1206045" y="26375"/>
                </a:lnTo>
                <a:lnTo>
                  <a:pt x="1521250" y="29871"/>
                </a:lnTo>
                <a:lnTo>
                  <a:pt x="1928586" y="29909"/>
                </a:lnTo>
                <a:lnTo>
                  <a:pt x="7105426" y="43992"/>
                </a:lnTo>
                <a:lnTo>
                  <a:pt x="7105426" y="4186753"/>
                </a:lnTo>
                <a:lnTo>
                  <a:pt x="6875853" y="4188461"/>
                </a:lnTo>
                <a:lnTo>
                  <a:pt x="5213817" y="4223918"/>
                </a:lnTo>
                <a:lnTo>
                  <a:pt x="2246493" y="4223918"/>
                </a:lnTo>
                <a:lnTo>
                  <a:pt x="1800988" y="4229857"/>
                </a:lnTo>
                <a:lnTo>
                  <a:pt x="1295973" y="4246805"/>
                </a:lnTo>
                <a:lnTo>
                  <a:pt x="1223389" y="4251256"/>
                </a:lnTo>
                <a:lnTo>
                  <a:pt x="1150517" y="4258023"/>
                </a:lnTo>
                <a:lnTo>
                  <a:pt x="894227" y="4288112"/>
                </a:lnTo>
                <a:lnTo>
                  <a:pt x="857578" y="4291855"/>
                </a:lnTo>
                <a:lnTo>
                  <a:pt x="820947" y="4295152"/>
                </a:lnTo>
                <a:lnTo>
                  <a:pt x="784343" y="4297899"/>
                </a:lnTo>
                <a:lnTo>
                  <a:pt x="747775" y="4299994"/>
                </a:lnTo>
                <a:lnTo>
                  <a:pt x="711253" y="4301335"/>
                </a:lnTo>
                <a:lnTo>
                  <a:pt x="674785" y="4301819"/>
                </a:lnTo>
                <a:close/>
              </a:path>
              <a:path w="7105650" h="4302125">
                <a:moveTo>
                  <a:pt x="1928586" y="29909"/>
                </a:moveTo>
                <a:lnTo>
                  <a:pt x="1579595" y="29909"/>
                </a:lnTo>
                <a:lnTo>
                  <a:pt x="1730112" y="29738"/>
                </a:lnTo>
                <a:lnTo>
                  <a:pt x="1928586" y="29909"/>
                </a:lnTo>
                <a:close/>
              </a:path>
              <a:path w="7105650" h="4302125">
                <a:moveTo>
                  <a:pt x="3966839" y="4255319"/>
                </a:moveTo>
                <a:lnTo>
                  <a:pt x="3751986" y="4254098"/>
                </a:lnTo>
                <a:lnTo>
                  <a:pt x="2569431" y="4226236"/>
                </a:lnTo>
                <a:lnTo>
                  <a:pt x="2246493" y="4223918"/>
                </a:lnTo>
                <a:lnTo>
                  <a:pt x="5213817" y="4223918"/>
                </a:lnTo>
                <a:lnTo>
                  <a:pt x="4181674" y="4253306"/>
                </a:lnTo>
                <a:lnTo>
                  <a:pt x="3966839" y="4255319"/>
                </a:lnTo>
                <a:close/>
              </a:path>
            </a:pathLst>
          </a:custGeom>
          <a:solidFill>
            <a:srgbClr val="FFFFFF"/>
          </a:solidFill>
        </p:spPr>
        <p:txBody>
          <a:bodyPr wrap="square" lIns="0" tIns="0" rIns="0" bIns="0" rtlCol="0"/>
          <a:lstStyle/>
          <a:p>
            <a:endParaRPr sz="1200"/>
          </a:p>
        </p:txBody>
      </p:sp>
      <p:sp>
        <p:nvSpPr>
          <p:cNvPr id="3" name="object 3"/>
          <p:cNvSpPr/>
          <p:nvPr/>
        </p:nvSpPr>
        <p:spPr>
          <a:xfrm>
            <a:off x="2013959" y="1297650"/>
            <a:ext cx="10178203" cy="4961043"/>
          </a:xfrm>
          <a:custGeom>
            <a:avLst/>
            <a:gdLst/>
            <a:ahLst/>
            <a:cxnLst/>
            <a:rect l="l" t="t" r="r" b="b"/>
            <a:pathLst>
              <a:path w="15267305" h="7441565">
                <a:moveTo>
                  <a:pt x="14877688" y="34935"/>
                </a:moveTo>
                <a:lnTo>
                  <a:pt x="10003313" y="34935"/>
                </a:lnTo>
                <a:lnTo>
                  <a:pt x="10815831" y="0"/>
                </a:lnTo>
                <a:lnTo>
                  <a:pt x="14470952" y="0"/>
                </a:lnTo>
                <a:lnTo>
                  <a:pt x="14877688" y="34935"/>
                </a:lnTo>
                <a:close/>
              </a:path>
              <a:path w="15267305" h="7441565">
                <a:moveTo>
                  <a:pt x="6137705" y="69870"/>
                </a:moveTo>
                <a:lnTo>
                  <a:pt x="1402890" y="69870"/>
                </a:lnTo>
                <a:lnTo>
                  <a:pt x="1517548" y="34935"/>
                </a:lnTo>
                <a:lnTo>
                  <a:pt x="5876682" y="34935"/>
                </a:lnTo>
                <a:lnTo>
                  <a:pt x="6137705" y="69870"/>
                </a:lnTo>
                <a:close/>
              </a:path>
              <a:path w="15267305" h="7441565">
                <a:moveTo>
                  <a:pt x="10371709" y="7301466"/>
                </a:moveTo>
                <a:lnTo>
                  <a:pt x="507643" y="7301466"/>
                </a:lnTo>
                <a:lnTo>
                  <a:pt x="470402" y="7266531"/>
                </a:lnTo>
                <a:lnTo>
                  <a:pt x="434451" y="7231596"/>
                </a:lnTo>
                <a:lnTo>
                  <a:pt x="399858" y="7196660"/>
                </a:lnTo>
                <a:lnTo>
                  <a:pt x="366690" y="7161725"/>
                </a:lnTo>
                <a:lnTo>
                  <a:pt x="335016" y="7126790"/>
                </a:lnTo>
                <a:lnTo>
                  <a:pt x="304904" y="7091855"/>
                </a:lnTo>
                <a:lnTo>
                  <a:pt x="276422" y="7056919"/>
                </a:lnTo>
                <a:lnTo>
                  <a:pt x="249639" y="7021984"/>
                </a:lnTo>
                <a:lnTo>
                  <a:pt x="224622" y="6987049"/>
                </a:lnTo>
                <a:lnTo>
                  <a:pt x="196872" y="6917178"/>
                </a:lnTo>
                <a:lnTo>
                  <a:pt x="173181" y="6882243"/>
                </a:lnTo>
                <a:lnTo>
                  <a:pt x="153259" y="6812373"/>
                </a:lnTo>
                <a:lnTo>
                  <a:pt x="136815" y="6777437"/>
                </a:lnTo>
                <a:lnTo>
                  <a:pt x="123558" y="6707567"/>
                </a:lnTo>
                <a:lnTo>
                  <a:pt x="113197" y="6637696"/>
                </a:lnTo>
                <a:lnTo>
                  <a:pt x="105440" y="6602761"/>
                </a:lnTo>
                <a:lnTo>
                  <a:pt x="99998" y="6532891"/>
                </a:lnTo>
                <a:lnTo>
                  <a:pt x="96579" y="6463020"/>
                </a:lnTo>
                <a:lnTo>
                  <a:pt x="94893" y="6393150"/>
                </a:lnTo>
                <a:lnTo>
                  <a:pt x="94648" y="6358214"/>
                </a:lnTo>
                <a:lnTo>
                  <a:pt x="95553" y="6288344"/>
                </a:lnTo>
                <a:lnTo>
                  <a:pt x="97319" y="6218473"/>
                </a:lnTo>
                <a:lnTo>
                  <a:pt x="99652" y="6148603"/>
                </a:lnTo>
                <a:lnTo>
                  <a:pt x="104862" y="6043797"/>
                </a:lnTo>
                <a:lnTo>
                  <a:pt x="107157" y="5973927"/>
                </a:lnTo>
                <a:lnTo>
                  <a:pt x="109670" y="5869121"/>
                </a:lnTo>
                <a:lnTo>
                  <a:pt x="109307" y="5799250"/>
                </a:lnTo>
                <a:lnTo>
                  <a:pt x="107683" y="5729380"/>
                </a:lnTo>
                <a:lnTo>
                  <a:pt x="105960" y="5659509"/>
                </a:lnTo>
                <a:lnTo>
                  <a:pt x="104142" y="5624574"/>
                </a:lnTo>
                <a:lnTo>
                  <a:pt x="102235" y="5554704"/>
                </a:lnTo>
                <a:lnTo>
                  <a:pt x="100244" y="5484833"/>
                </a:lnTo>
                <a:lnTo>
                  <a:pt x="98174" y="5414963"/>
                </a:lnTo>
                <a:lnTo>
                  <a:pt x="93820" y="5275222"/>
                </a:lnTo>
                <a:lnTo>
                  <a:pt x="89215" y="5170416"/>
                </a:lnTo>
                <a:lnTo>
                  <a:pt x="84399" y="5030675"/>
                </a:lnTo>
                <a:lnTo>
                  <a:pt x="76875" y="4855999"/>
                </a:lnTo>
                <a:lnTo>
                  <a:pt x="63880" y="4506646"/>
                </a:lnTo>
                <a:lnTo>
                  <a:pt x="57127" y="4401841"/>
                </a:lnTo>
                <a:lnTo>
                  <a:pt x="50525" y="4262100"/>
                </a:lnTo>
                <a:lnTo>
                  <a:pt x="44123" y="4122359"/>
                </a:lnTo>
                <a:lnTo>
                  <a:pt x="37966" y="4017553"/>
                </a:lnTo>
                <a:lnTo>
                  <a:pt x="32104" y="3877812"/>
                </a:lnTo>
                <a:lnTo>
                  <a:pt x="26582" y="3738071"/>
                </a:lnTo>
                <a:lnTo>
                  <a:pt x="21448" y="3598330"/>
                </a:lnTo>
                <a:lnTo>
                  <a:pt x="16749" y="3493524"/>
                </a:lnTo>
                <a:lnTo>
                  <a:pt x="12532" y="3353783"/>
                </a:lnTo>
                <a:lnTo>
                  <a:pt x="8845" y="3214042"/>
                </a:lnTo>
                <a:lnTo>
                  <a:pt x="5734" y="3109236"/>
                </a:lnTo>
                <a:lnTo>
                  <a:pt x="3247" y="2969495"/>
                </a:lnTo>
                <a:lnTo>
                  <a:pt x="1430" y="2829754"/>
                </a:lnTo>
                <a:lnTo>
                  <a:pt x="332" y="2724949"/>
                </a:lnTo>
                <a:lnTo>
                  <a:pt x="0" y="2585208"/>
                </a:lnTo>
                <a:lnTo>
                  <a:pt x="479" y="2445467"/>
                </a:lnTo>
                <a:lnTo>
                  <a:pt x="1818" y="2340661"/>
                </a:lnTo>
                <a:lnTo>
                  <a:pt x="4064" y="2200920"/>
                </a:lnTo>
                <a:lnTo>
                  <a:pt x="7264" y="2061179"/>
                </a:lnTo>
                <a:lnTo>
                  <a:pt x="11465" y="1921438"/>
                </a:lnTo>
                <a:lnTo>
                  <a:pt x="13631" y="1851568"/>
                </a:lnTo>
                <a:lnTo>
                  <a:pt x="15159" y="1781697"/>
                </a:lnTo>
                <a:lnTo>
                  <a:pt x="16462" y="1711827"/>
                </a:lnTo>
                <a:lnTo>
                  <a:pt x="17951" y="1641956"/>
                </a:lnTo>
                <a:lnTo>
                  <a:pt x="20038" y="1537150"/>
                </a:lnTo>
                <a:lnTo>
                  <a:pt x="23133" y="1467280"/>
                </a:lnTo>
                <a:lnTo>
                  <a:pt x="27649" y="1362474"/>
                </a:lnTo>
                <a:lnTo>
                  <a:pt x="33997" y="1292604"/>
                </a:lnTo>
                <a:lnTo>
                  <a:pt x="42589" y="1222733"/>
                </a:lnTo>
                <a:lnTo>
                  <a:pt x="53835" y="1117927"/>
                </a:lnTo>
                <a:lnTo>
                  <a:pt x="68147" y="1048057"/>
                </a:lnTo>
                <a:lnTo>
                  <a:pt x="85938" y="943251"/>
                </a:lnTo>
                <a:lnTo>
                  <a:pt x="107617" y="873381"/>
                </a:lnTo>
                <a:lnTo>
                  <a:pt x="133597" y="803510"/>
                </a:lnTo>
                <a:lnTo>
                  <a:pt x="164290" y="733640"/>
                </a:lnTo>
                <a:lnTo>
                  <a:pt x="200106" y="663769"/>
                </a:lnTo>
                <a:lnTo>
                  <a:pt x="241457" y="593899"/>
                </a:lnTo>
                <a:lnTo>
                  <a:pt x="288755" y="524028"/>
                </a:lnTo>
                <a:lnTo>
                  <a:pt x="342411" y="489093"/>
                </a:lnTo>
                <a:lnTo>
                  <a:pt x="402836" y="419222"/>
                </a:lnTo>
                <a:lnTo>
                  <a:pt x="430484" y="419222"/>
                </a:lnTo>
                <a:lnTo>
                  <a:pt x="440096" y="384287"/>
                </a:lnTo>
                <a:lnTo>
                  <a:pt x="480155" y="384287"/>
                </a:lnTo>
                <a:lnTo>
                  <a:pt x="490502" y="349352"/>
                </a:lnTo>
                <a:lnTo>
                  <a:pt x="532801" y="349352"/>
                </a:lnTo>
                <a:lnTo>
                  <a:pt x="543533" y="314417"/>
                </a:lnTo>
                <a:lnTo>
                  <a:pt x="565088" y="314417"/>
                </a:lnTo>
                <a:lnTo>
                  <a:pt x="658262" y="279481"/>
                </a:lnTo>
                <a:lnTo>
                  <a:pt x="755556" y="209611"/>
                </a:lnTo>
                <a:lnTo>
                  <a:pt x="856560" y="174676"/>
                </a:lnTo>
                <a:lnTo>
                  <a:pt x="1068060" y="104805"/>
                </a:lnTo>
                <a:lnTo>
                  <a:pt x="1177736" y="104805"/>
                </a:lnTo>
                <a:lnTo>
                  <a:pt x="1289483" y="69870"/>
                </a:lnTo>
                <a:lnTo>
                  <a:pt x="8783068" y="69870"/>
                </a:lnTo>
                <a:lnTo>
                  <a:pt x="9190061" y="34935"/>
                </a:lnTo>
                <a:lnTo>
                  <a:pt x="15267060" y="34935"/>
                </a:lnTo>
                <a:lnTo>
                  <a:pt x="15267060" y="7266531"/>
                </a:lnTo>
                <a:lnTo>
                  <a:pt x="10596343" y="7266531"/>
                </a:lnTo>
                <a:lnTo>
                  <a:pt x="10371709" y="7301466"/>
                </a:lnTo>
                <a:close/>
              </a:path>
              <a:path w="15267305" h="7441565">
                <a:moveTo>
                  <a:pt x="15267060" y="7301466"/>
                </a:moveTo>
                <a:lnTo>
                  <a:pt x="14827280" y="7301466"/>
                </a:lnTo>
                <a:lnTo>
                  <a:pt x="14771719" y="7266531"/>
                </a:lnTo>
                <a:lnTo>
                  <a:pt x="15267060" y="7266531"/>
                </a:lnTo>
                <a:lnTo>
                  <a:pt x="15267060" y="7301466"/>
                </a:lnTo>
                <a:close/>
              </a:path>
              <a:path w="15267305" h="7441565">
                <a:moveTo>
                  <a:pt x="9024055" y="7336401"/>
                </a:moveTo>
                <a:lnTo>
                  <a:pt x="585720" y="7336401"/>
                </a:lnTo>
                <a:lnTo>
                  <a:pt x="546105" y="7301466"/>
                </a:lnTo>
                <a:lnTo>
                  <a:pt x="9248673" y="7301466"/>
                </a:lnTo>
                <a:lnTo>
                  <a:pt x="9024055" y="7336401"/>
                </a:lnTo>
                <a:close/>
              </a:path>
              <a:path w="15267305" h="7441565">
                <a:moveTo>
                  <a:pt x="2397178" y="7371337"/>
                </a:moveTo>
                <a:lnTo>
                  <a:pt x="668136" y="7371337"/>
                </a:lnTo>
                <a:lnTo>
                  <a:pt x="626419" y="7336401"/>
                </a:lnTo>
                <a:lnTo>
                  <a:pt x="2470159" y="7336401"/>
                </a:lnTo>
                <a:lnTo>
                  <a:pt x="2397178" y="7371337"/>
                </a:lnTo>
                <a:close/>
              </a:path>
              <a:path w="15267305" h="7441565">
                <a:moveTo>
                  <a:pt x="7900625" y="7371337"/>
                </a:moveTo>
                <a:lnTo>
                  <a:pt x="5771280" y="7371337"/>
                </a:lnTo>
                <a:lnTo>
                  <a:pt x="5584562" y="7336401"/>
                </a:lnTo>
                <a:lnTo>
                  <a:pt x="8125374" y="7336401"/>
                </a:lnTo>
                <a:lnTo>
                  <a:pt x="7900625" y="7371337"/>
                </a:lnTo>
                <a:close/>
              </a:path>
              <a:path w="15267305" h="7441565">
                <a:moveTo>
                  <a:pt x="1871704" y="7406272"/>
                </a:moveTo>
                <a:lnTo>
                  <a:pt x="754348" y="7406272"/>
                </a:lnTo>
                <a:lnTo>
                  <a:pt x="710802" y="7371337"/>
                </a:lnTo>
                <a:lnTo>
                  <a:pt x="1935229" y="7371337"/>
                </a:lnTo>
                <a:lnTo>
                  <a:pt x="1871704" y="7406272"/>
                </a:lnTo>
                <a:close/>
              </a:path>
              <a:path w="15267305" h="7441565">
                <a:moveTo>
                  <a:pt x="1617132" y="7441207"/>
                </a:moveTo>
                <a:lnTo>
                  <a:pt x="843809" y="7441207"/>
                </a:lnTo>
                <a:lnTo>
                  <a:pt x="798706" y="7406272"/>
                </a:lnTo>
                <a:lnTo>
                  <a:pt x="1680814" y="7406272"/>
                </a:lnTo>
                <a:lnTo>
                  <a:pt x="1617132" y="7441207"/>
                </a:lnTo>
                <a:close/>
              </a:path>
            </a:pathLst>
          </a:custGeom>
          <a:solidFill>
            <a:srgbClr val="FFFFFF"/>
          </a:solidFill>
        </p:spPr>
        <p:txBody>
          <a:bodyPr wrap="square" lIns="0" tIns="0" rIns="0" bIns="0" rtlCol="0"/>
          <a:lstStyle/>
          <a:p>
            <a:endParaRPr sz="1200"/>
          </a:p>
        </p:txBody>
      </p:sp>
      <p:sp>
        <p:nvSpPr>
          <p:cNvPr id="4" name="object 4"/>
          <p:cNvSpPr/>
          <p:nvPr/>
        </p:nvSpPr>
        <p:spPr>
          <a:xfrm>
            <a:off x="1" y="4431242"/>
            <a:ext cx="2457027" cy="2426757"/>
          </a:xfrm>
          <a:prstGeom prst="rect">
            <a:avLst/>
          </a:prstGeom>
          <a:blipFill>
            <a:blip r:embed="rId3" cstate="print"/>
            <a:stretch>
              <a:fillRect/>
            </a:stretch>
          </a:blipFill>
        </p:spPr>
        <p:txBody>
          <a:bodyPr wrap="square" lIns="0" tIns="0" rIns="0" bIns="0" rtlCol="0"/>
          <a:lstStyle/>
          <a:p>
            <a:endParaRPr sz="1200"/>
          </a:p>
        </p:txBody>
      </p:sp>
      <p:sp>
        <p:nvSpPr>
          <p:cNvPr id="5" name="object 5"/>
          <p:cNvSpPr/>
          <p:nvPr/>
        </p:nvSpPr>
        <p:spPr>
          <a:xfrm>
            <a:off x="491400" y="3624953"/>
            <a:ext cx="2496762" cy="3233047"/>
          </a:xfrm>
          <a:prstGeom prst="rect">
            <a:avLst/>
          </a:prstGeom>
          <a:blipFill>
            <a:blip r:embed="rId4" cstate="print"/>
            <a:stretch>
              <a:fillRect/>
            </a:stretch>
          </a:blipFill>
        </p:spPr>
        <p:txBody>
          <a:bodyPr wrap="square" lIns="0" tIns="0" rIns="0" bIns="0" rtlCol="0"/>
          <a:lstStyle/>
          <a:p>
            <a:endParaRPr sz="1200"/>
          </a:p>
        </p:txBody>
      </p:sp>
      <p:sp>
        <p:nvSpPr>
          <p:cNvPr id="6" name="object 6"/>
          <p:cNvSpPr/>
          <p:nvPr/>
        </p:nvSpPr>
        <p:spPr>
          <a:xfrm>
            <a:off x="4916991" y="1202649"/>
            <a:ext cx="1181099" cy="2165349"/>
          </a:xfrm>
          <a:prstGeom prst="rect">
            <a:avLst/>
          </a:prstGeom>
          <a:blipFill>
            <a:blip r:embed="rId5" cstate="print"/>
            <a:stretch>
              <a:fillRect/>
            </a:stretch>
          </a:blipFill>
        </p:spPr>
        <p:txBody>
          <a:bodyPr wrap="square" lIns="0" tIns="0" rIns="0" bIns="0" rtlCol="0"/>
          <a:lstStyle/>
          <a:p>
            <a:endParaRPr sz="1200"/>
          </a:p>
        </p:txBody>
      </p:sp>
      <p:sp>
        <p:nvSpPr>
          <p:cNvPr id="7" name="object 7"/>
          <p:cNvSpPr/>
          <p:nvPr/>
        </p:nvSpPr>
        <p:spPr>
          <a:xfrm>
            <a:off x="10747935" y="0"/>
            <a:ext cx="1444064" cy="1200549"/>
          </a:xfrm>
          <a:prstGeom prst="rect">
            <a:avLst/>
          </a:prstGeom>
          <a:blipFill>
            <a:blip r:embed="rId6" cstate="print"/>
            <a:stretch>
              <a:fillRect/>
            </a:stretch>
          </a:blipFill>
        </p:spPr>
        <p:txBody>
          <a:bodyPr wrap="square" lIns="0" tIns="0" rIns="0" bIns="0" rtlCol="0"/>
          <a:lstStyle/>
          <a:p>
            <a:endParaRPr sz="1200"/>
          </a:p>
        </p:txBody>
      </p:sp>
      <p:sp>
        <p:nvSpPr>
          <p:cNvPr id="8" name="object 8"/>
          <p:cNvSpPr/>
          <p:nvPr/>
        </p:nvSpPr>
        <p:spPr>
          <a:xfrm>
            <a:off x="0" y="0"/>
            <a:ext cx="1998244" cy="1999668"/>
          </a:xfrm>
          <a:prstGeom prst="rect">
            <a:avLst/>
          </a:prstGeom>
          <a:blipFill>
            <a:blip r:embed="rId7" cstate="print"/>
            <a:stretch>
              <a:fillRect/>
            </a:stretch>
          </a:blipFill>
        </p:spPr>
        <p:txBody>
          <a:bodyPr wrap="square" lIns="0" tIns="0" rIns="0" bIns="0" rtlCol="0"/>
          <a:lstStyle/>
          <a:p>
            <a:endParaRPr sz="1200"/>
          </a:p>
        </p:txBody>
      </p:sp>
      <p:sp>
        <p:nvSpPr>
          <p:cNvPr id="9" name="object 9"/>
          <p:cNvSpPr/>
          <p:nvPr/>
        </p:nvSpPr>
        <p:spPr>
          <a:xfrm>
            <a:off x="199888" y="685801"/>
            <a:ext cx="6762749" cy="5816599"/>
          </a:xfrm>
          <a:prstGeom prst="rect">
            <a:avLst/>
          </a:prstGeom>
          <a:blipFill>
            <a:blip r:embed="rId8" cstate="print"/>
            <a:stretch>
              <a:fillRect/>
            </a:stretch>
          </a:blipFill>
        </p:spPr>
        <p:txBody>
          <a:bodyPr wrap="square" lIns="0" tIns="0" rIns="0" bIns="0" rtlCol="0"/>
          <a:lstStyle/>
          <a:p>
            <a:endParaRPr sz="1200"/>
          </a:p>
        </p:txBody>
      </p:sp>
      <p:sp>
        <p:nvSpPr>
          <p:cNvPr id="10" name="object 10"/>
          <p:cNvSpPr txBox="1"/>
          <p:nvPr/>
        </p:nvSpPr>
        <p:spPr>
          <a:xfrm>
            <a:off x="6951660" y="1606808"/>
            <a:ext cx="5213350" cy="4819909"/>
          </a:xfrm>
          <a:prstGeom prst="rect">
            <a:avLst/>
          </a:prstGeom>
        </p:spPr>
        <p:txBody>
          <a:bodyPr vert="horz" wrap="square" lIns="0" tIns="0" rIns="0" bIns="0" rtlCol="0">
            <a:spAutoFit/>
          </a:bodyPr>
          <a:lstStyle/>
          <a:p>
            <a:pPr marL="8467" marR="3387">
              <a:lnSpc>
                <a:spcPct val="116300"/>
              </a:lnSpc>
            </a:pPr>
            <a:r>
              <a:rPr sz="2700" spc="-193" dirty="0">
                <a:solidFill>
                  <a:srgbClr val="0C4653"/>
                </a:solidFill>
                <a:latin typeface="Arial Narrow"/>
                <a:cs typeface="Arial Narrow"/>
              </a:rPr>
              <a:t>F</a:t>
            </a:r>
            <a:r>
              <a:rPr sz="2700" spc="173" dirty="0">
                <a:solidFill>
                  <a:srgbClr val="0C4653"/>
                </a:solidFill>
                <a:latin typeface="Arial Narrow"/>
                <a:cs typeface="Arial Narrow"/>
              </a:rPr>
              <a:t>i</a:t>
            </a:r>
            <a:r>
              <a:rPr sz="2700" spc="43" dirty="0">
                <a:solidFill>
                  <a:srgbClr val="0C4653"/>
                </a:solidFill>
                <a:latin typeface="Arial Narrow"/>
                <a:cs typeface="Arial Narrow"/>
              </a:rPr>
              <a:t>gu</a:t>
            </a:r>
            <a:r>
              <a:rPr sz="2700" spc="173" dirty="0">
                <a:solidFill>
                  <a:srgbClr val="0C4653"/>
                </a:solidFill>
                <a:latin typeface="Arial Narrow"/>
                <a:cs typeface="Arial Narrow"/>
              </a:rPr>
              <a:t>r</a:t>
            </a:r>
            <a:r>
              <a:rPr sz="2700" spc="-50" dirty="0">
                <a:solidFill>
                  <a:srgbClr val="0C4653"/>
                </a:solidFill>
                <a:latin typeface="Arial Narrow"/>
                <a:cs typeface="Arial Narrow"/>
              </a:rPr>
              <a:t>a</a:t>
            </a:r>
            <a:r>
              <a:rPr sz="2700" spc="-130" dirty="0">
                <a:solidFill>
                  <a:srgbClr val="0C4653"/>
                </a:solidFill>
                <a:latin typeface="Arial Narrow"/>
                <a:cs typeface="Arial Narrow"/>
              </a:rPr>
              <a:t> </a:t>
            </a:r>
            <a:r>
              <a:rPr sz="2700" spc="117" dirty="0">
                <a:solidFill>
                  <a:srgbClr val="0C4653"/>
                </a:solidFill>
                <a:latin typeface="Arial Narrow"/>
                <a:cs typeface="Arial Narrow"/>
              </a:rPr>
              <a:t>5</a:t>
            </a:r>
            <a:r>
              <a:rPr sz="2700" spc="-13" dirty="0">
                <a:solidFill>
                  <a:srgbClr val="0C4653"/>
                </a:solidFill>
                <a:latin typeface="Arial Narrow"/>
                <a:cs typeface="Arial Narrow"/>
              </a:rPr>
              <a:t>.</a:t>
            </a:r>
            <a:r>
              <a:rPr sz="2700" spc="-47" dirty="0">
                <a:solidFill>
                  <a:srgbClr val="0C4653"/>
                </a:solidFill>
                <a:latin typeface="Arial Narrow"/>
                <a:cs typeface="Arial Narrow"/>
              </a:rPr>
              <a:t> </a:t>
            </a:r>
            <a:r>
              <a:rPr sz="2700" spc="-207" dirty="0">
                <a:solidFill>
                  <a:srgbClr val="0C4653"/>
                </a:solidFill>
                <a:latin typeface="Arial Narrow"/>
                <a:cs typeface="Arial Narrow"/>
              </a:rPr>
              <a:t>F</a:t>
            </a:r>
            <a:r>
              <a:rPr sz="2700" spc="80" dirty="0">
                <a:solidFill>
                  <a:srgbClr val="0C4653"/>
                </a:solidFill>
                <a:latin typeface="Arial Narrow"/>
                <a:cs typeface="Arial Narrow"/>
              </a:rPr>
              <a:t>il</a:t>
            </a:r>
            <a:r>
              <a:rPr sz="2700" spc="107" dirty="0">
                <a:solidFill>
                  <a:srgbClr val="0C4653"/>
                </a:solidFill>
                <a:latin typeface="Arial Narrow"/>
                <a:cs typeface="Arial Narrow"/>
              </a:rPr>
              <a:t>m</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57" dirty="0">
                <a:solidFill>
                  <a:srgbClr val="0C4653"/>
                </a:solidFill>
                <a:latin typeface="Arial Narrow"/>
                <a:cs typeface="Arial Narrow"/>
              </a:rPr>
              <a:t>p</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57" dirty="0">
                <a:solidFill>
                  <a:srgbClr val="0C4653"/>
                </a:solidFill>
                <a:latin typeface="Arial Narrow"/>
                <a:cs typeface="Arial Narrow"/>
              </a:rPr>
              <a:t>b</a:t>
            </a:r>
            <a:r>
              <a:rPr sz="2700" spc="-67" dirty="0">
                <a:solidFill>
                  <a:srgbClr val="0C4653"/>
                </a:solidFill>
                <a:latin typeface="Arial Narrow"/>
                <a:cs typeface="Arial Narrow"/>
              </a:rPr>
              <a:t>a</a:t>
            </a:r>
            <a:r>
              <a:rPr sz="2700" spc="-169" dirty="0">
                <a:solidFill>
                  <a:srgbClr val="0C4653"/>
                </a:solidFill>
                <a:latin typeface="Arial Narrow"/>
                <a:cs typeface="Arial Narrow"/>
              </a:rPr>
              <a:t>z</a:t>
            </a:r>
            <a:r>
              <a:rPr sz="2700" spc="-63" dirty="0">
                <a:solidFill>
                  <a:srgbClr val="0C4653"/>
                </a:solidFill>
                <a:latin typeface="Arial Narrow"/>
                <a:cs typeface="Arial Narrow"/>
              </a:rPr>
              <a:t>ă</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37" dirty="0">
                <a:solidFill>
                  <a:srgbClr val="0C4653"/>
                </a:solidFill>
                <a:latin typeface="Arial Narrow"/>
                <a:cs typeface="Arial Narrow"/>
              </a:rPr>
              <a:t>c</a:t>
            </a:r>
            <a:r>
              <a:rPr sz="2700" spc="43" dirty="0">
                <a:solidFill>
                  <a:srgbClr val="0C4653"/>
                </a:solidFill>
                <a:latin typeface="Arial Narrow"/>
                <a:cs typeface="Arial Narrow"/>
              </a:rPr>
              <a:t>h</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57" dirty="0">
                <a:solidFill>
                  <a:srgbClr val="0C4653"/>
                </a:solidFill>
                <a:latin typeface="Arial Narrow"/>
                <a:cs typeface="Arial Narrow"/>
              </a:rPr>
              <a:t>o</a:t>
            </a:r>
            <a:r>
              <a:rPr sz="2700" spc="-70" dirty="0">
                <a:solidFill>
                  <a:srgbClr val="0C4653"/>
                </a:solidFill>
                <a:latin typeface="Arial Narrow"/>
                <a:cs typeface="Arial Narrow"/>
              </a:rPr>
              <a:t>s</a:t>
            </a:r>
            <a:r>
              <a:rPr sz="2700" spc="-67" dirty="0">
                <a:solidFill>
                  <a:srgbClr val="0C4653"/>
                </a:solidFill>
                <a:latin typeface="Arial Narrow"/>
                <a:cs typeface="Arial Narrow"/>
              </a:rPr>
              <a:t>a</a:t>
            </a:r>
            <a:r>
              <a:rPr sz="2700" spc="47" dirty="0">
                <a:solidFill>
                  <a:srgbClr val="0C4653"/>
                </a:solidFill>
                <a:latin typeface="Arial Narrow"/>
                <a:cs typeface="Arial Narrow"/>
              </a:rPr>
              <a:t>n</a:t>
            </a:r>
            <a:r>
              <a:rPr sz="2700" spc="23" dirty="0">
                <a:solidFill>
                  <a:srgbClr val="0C4653"/>
                </a:solidFill>
                <a:latin typeface="Arial Narrow"/>
                <a:cs typeface="Arial Narrow"/>
              </a:rPr>
              <a:t> </a:t>
            </a:r>
            <a:r>
              <a:rPr sz="2700" spc="57" dirty="0">
                <a:solidFill>
                  <a:srgbClr val="0C4653"/>
                </a:solidFill>
                <a:latin typeface="Arial Narrow"/>
                <a:cs typeface="Arial Narrow"/>
              </a:rPr>
              <a:t>p</a:t>
            </a:r>
            <a:r>
              <a:rPr sz="2700" spc="33" dirty="0">
                <a:solidFill>
                  <a:srgbClr val="0C4653"/>
                </a:solidFill>
                <a:latin typeface="Arial Narrow"/>
                <a:cs typeface="Arial Narrow"/>
              </a:rPr>
              <a:t>e</a:t>
            </a:r>
            <a:r>
              <a:rPr sz="2700" spc="43" dirty="0">
                <a:solidFill>
                  <a:srgbClr val="0C4653"/>
                </a:solidFill>
                <a:latin typeface="Arial Narrow"/>
                <a:cs typeface="Arial Narrow"/>
              </a:rPr>
              <a:t>n</a:t>
            </a:r>
            <a:r>
              <a:rPr sz="2700" spc="187" dirty="0">
                <a:solidFill>
                  <a:srgbClr val="0C4653"/>
                </a:solidFill>
                <a:latin typeface="Arial Narrow"/>
                <a:cs typeface="Arial Narrow"/>
              </a:rPr>
              <a:t>t</a:t>
            </a:r>
            <a:r>
              <a:rPr sz="2700" spc="143" dirty="0">
                <a:solidFill>
                  <a:srgbClr val="0C4653"/>
                </a:solidFill>
                <a:latin typeface="Arial Narrow"/>
                <a:cs typeface="Arial Narrow"/>
              </a:rPr>
              <a:t>r</a:t>
            </a:r>
            <a:r>
              <a:rPr sz="2700" spc="47" dirty="0">
                <a:solidFill>
                  <a:srgbClr val="0C4653"/>
                </a:solidFill>
                <a:latin typeface="Arial Narrow"/>
                <a:cs typeface="Arial Narrow"/>
              </a:rPr>
              <a:t>u</a:t>
            </a:r>
            <a:r>
              <a:rPr sz="2700" spc="-47" dirty="0">
                <a:solidFill>
                  <a:srgbClr val="0C4653"/>
                </a:solidFill>
                <a:latin typeface="Arial Narrow"/>
                <a:cs typeface="Arial Narrow"/>
              </a:rPr>
              <a:t> </a:t>
            </a:r>
            <a:r>
              <a:rPr sz="2700" spc="-67" dirty="0">
                <a:solidFill>
                  <a:srgbClr val="0C4653"/>
                </a:solidFill>
                <a:latin typeface="Arial Narrow"/>
                <a:cs typeface="Arial Narrow"/>
              </a:rPr>
              <a:t>a</a:t>
            </a:r>
            <a:r>
              <a:rPr sz="2700" spc="107" dirty="0">
                <a:solidFill>
                  <a:srgbClr val="0C4653"/>
                </a:solidFill>
                <a:latin typeface="Arial Narrow"/>
                <a:cs typeface="Arial Narrow"/>
              </a:rPr>
              <a:t>m</a:t>
            </a:r>
            <a:r>
              <a:rPr sz="2700" spc="57" dirty="0">
                <a:solidFill>
                  <a:srgbClr val="0C4653"/>
                </a:solidFill>
                <a:latin typeface="Arial Narrow"/>
                <a:cs typeface="Arial Narrow"/>
              </a:rPr>
              <a:t>b</a:t>
            </a:r>
            <a:r>
              <a:rPr sz="2700" spc="-67" dirty="0">
                <a:solidFill>
                  <a:srgbClr val="0C4653"/>
                </a:solidFill>
                <a:latin typeface="Arial Narrow"/>
                <a:cs typeface="Arial Narrow"/>
              </a:rPr>
              <a:t>a</a:t>
            </a:r>
            <a:r>
              <a:rPr sz="2700" spc="80" dirty="0">
                <a:solidFill>
                  <a:srgbClr val="0C4653"/>
                </a:solidFill>
                <a:latin typeface="Arial Narrow"/>
                <a:cs typeface="Arial Narrow"/>
              </a:rPr>
              <a:t>l</a:t>
            </a:r>
            <a:r>
              <a:rPr sz="2700" spc="-67" dirty="0">
                <a:solidFill>
                  <a:srgbClr val="0C4653"/>
                </a:solidFill>
                <a:latin typeface="Arial Narrow"/>
                <a:cs typeface="Arial Narrow"/>
              </a:rPr>
              <a:t>a</a:t>
            </a:r>
            <a:r>
              <a:rPr sz="2700" spc="143" dirty="0">
                <a:solidFill>
                  <a:srgbClr val="0C4653"/>
                </a:solidFill>
                <a:latin typeface="Arial Narrow"/>
                <a:cs typeface="Arial Narrow"/>
              </a:rPr>
              <a:t>r</a:t>
            </a:r>
            <a:r>
              <a:rPr sz="2700" spc="33" dirty="0">
                <a:solidFill>
                  <a:srgbClr val="0C4653"/>
                </a:solidFill>
                <a:latin typeface="Arial Narrow"/>
                <a:cs typeface="Arial Narrow"/>
              </a:rPr>
              <a:t>e</a:t>
            </a:r>
            <a:r>
              <a:rPr sz="2700" spc="-63" dirty="0">
                <a:solidFill>
                  <a:srgbClr val="0C4653"/>
                </a:solidFill>
                <a:latin typeface="Arial Narrow"/>
                <a:cs typeface="Arial Narrow"/>
              </a:rPr>
              <a:t>a</a:t>
            </a:r>
            <a:r>
              <a:rPr sz="2700" spc="-47" dirty="0">
                <a:solidFill>
                  <a:srgbClr val="0C4653"/>
                </a:solidFill>
                <a:latin typeface="Arial Narrow"/>
                <a:cs typeface="Arial Narrow"/>
              </a:rPr>
              <a:t> </a:t>
            </a:r>
            <a:r>
              <a:rPr sz="2700" spc="-67" dirty="0">
                <a:solidFill>
                  <a:srgbClr val="0C4653"/>
                </a:solidFill>
                <a:latin typeface="Arial Narrow"/>
                <a:cs typeface="Arial Narrow"/>
              </a:rPr>
              <a:t>a</a:t>
            </a:r>
            <a:r>
              <a:rPr sz="2700" spc="80" dirty="0">
                <a:solidFill>
                  <a:srgbClr val="0C4653"/>
                </a:solidFill>
                <a:latin typeface="Arial Narrow"/>
                <a:cs typeface="Arial Narrow"/>
              </a:rPr>
              <a:t>li</a:t>
            </a:r>
            <a:r>
              <a:rPr sz="2700" spc="107" dirty="0">
                <a:solidFill>
                  <a:srgbClr val="0C4653"/>
                </a:solidFill>
                <a:latin typeface="Arial Narrow"/>
                <a:cs typeface="Arial Narrow"/>
              </a:rPr>
              <a:t>m</a:t>
            </a:r>
            <a:r>
              <a:rPr sz="2700" spc="33" dirty="0">
                <a:solidFill>
                  <a:srgbClr val="0C4653"/>
                </a:solidFill>
                <a:latin typeface="Arial Narrow"/>
                <a:cs typeface="Arial Narrow"/>
              </a:rPr>
              <a:t>e</a:t>
            </a:r>
            <a:r>
              <a:rPr sz="2700" spc="43" dirty="0">
                <a:solidFill>
                  <a:srgbClr val="0C4653"/>
                </a:solidFill>
                <a:latin typeface="Arial Narrow"/>
                <a:cs typeface="Arial Narrow"/>
              </a:rPr>
              <a:t>n</a:t>
            </a:r>
            <a:r>
              <a:rPr sz="2700" spc="187" dirty="0">
                <a:solidFill>
                  <a:srgbClr val="0C4653"/>
                </a:solidFill>
                <a:latin typeface="Arial Narrow"/>
                <a:cs typeface="Arial Narrow"/>
              </a:rPr>
              <a:t>t</a:t>
            </a:r>
            <a:r>
              <a:rPr sz="2700" spc="33" dirty="0">
                <a:solidFill>
                  <a:srgbClr val="0C4653"/>
                </a:solidFill>
                <a:latin typeface="Arial Narrow"/>
                <a:cs typeface="Arial Narrow"/>
              </a:rPr>
              <a:t>e</a:t>
            </a:r>
            <a:r>
              <a:rPr sz="2700" spc="80" dirty="0">
                <a:solidFill>
                  <a:srgbClr val="0C4653"/>
                </a:solidFill>
                <a:latin typeface="Arial Narrow"/>
                <a:cs typeface="Arial Narrow"/>
              </a:rPr>
              <a:t>l</a:t>
            </a:r>
            <a:r>
              <a:rPr sz="2700" spc="57" dirty="0">
                <a:solidFill>
                  <a:srgbClr val="0C4653"/>
                </a:solidFill>
                <a:latin typeface="Arial Narrow"/>
                <a:cs typeface="Arial Narrow"/>
              </a:rPr>
              <a:t>o</a:t>
            </a:r>
            <a:r>
              <a:rPr sz="2700" spc="143" dirty="0">
                <a:solidFill>
                  <a:srgbClr val="0C4653"/>
                </a:solidFill>
                <a:latin typeface="Arial Narrow"/>
                <a:cs typeface="Arial Narrow"/>
              </a:rPr>
              <a:t>r</a:t>
            </a:r>
            <a:r>
              <a:rPr sz="2700" spc="-120" dirty="0">
                <a:solidFill>
                  <a:srgbClr val="0C4653"/>
                </a:solidFill>
                <a:latin typeface="Arial Narrow"/>
                <a:cs typeface="Arial Narrow"/>
              </a:rPr>
              <a:t>.</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dirty="0">
                <a:solidFill>
                  <a:srgbClr val="0C4653"/>
                </a:solidFill>
                <a:latin typeface="Arial Narrow"/>
                <a:cs typeface="Arial Narrow"/>
              </a:rPr>
              <a:t>A</a:t>
            </a:r>
            <a:r>
              <a:rPr sz="2700" spc="-47" dirty="0">
                <a:solidFill>
                  <a:srgbClr val="0C4653"/>
                </a:solidFill>
                <a:latin typeface="Arial Narrow"/>
                <a:cs typeface="Arial Narrow"/>
              </a:rPr>
              <a:t> </a:t>
            </a:r>
            <a:r>
              <a:rPr sz="2700" spc="-63" dirty="0">
                <a:solidFill>
                  <a:srgbClr val="0C4653"/>
                </a:solidFill>
                <a:latin typeface="Arial Narrow"/>
                <a:cs typeface="Arial Narrow"/>
              </a:rPr>
              <a:t>) </a:t>
            </a:r>
            <a:r>
              <a:rPr sz="2700" spc="-277" dirty="0">
                <a:solidFill>
                  <a:srgbClr val="0C4653"/>
                </a:solidFill>
                <a:latin typeface="Arial Narrow"/>
                <a:cs typeface="Arial Narrow"/>
              </a:rPr>
              <a:t>C</a:t>
            </a:r>
            <a:r>
              <a:rPr sz="2700" spc="57" dirty="0">
                <a:solidFill>
                  <a:srgbClr val="0C4653"/>
                </a:solidFill>
                <a:latin typeface="Arial Narrow"/>
                <a:cs typeface="Arial Narrow"/>
              </a:rPr>
              <a:t>o</a:t>
            </a:r>
            <a:r>
              <a:rPr sz="2700" spc="43" dirty="0">
                <a:solidFill>
                  <a:srgbClr val="0C4653"/>
                </a:solidFill>
                <a:latin typeface="Arial Narrow"/>
                <a:cs typeface="Arial Narrow"/>
              </a:rPr>
              <a:t>n</a:t>
            </a:r>
            <a:r>
              <a:rPr sz="2700" spc="-70" dirty="0">
                <a:solidFill>
                  <a:srgbClr val="0C4653"/>
                </a:solidFill>
                <a:latin typeface="Arial Narrow"/>
                <a:cs typeface="Arial Narrow"/>
              </a:rPr>
              <a:t>s</a:t>
            </a:r>
            <a:r>
              <a:rPr sz="2700" spc="33" dirty="0">
                <a:solidFill>
                  <a:srgbClr val="0C4653"/>
                </a:solidFill>
                <a:latin typeface="Arial Narrow"/>
                <a:cs typeface="Arial Narrow"/>
              </a:rPr>
              <a:t>e</a:t>
            </a:r>
            <a:r>
              <a:rPr sz="2700" spc="143" dirty="0">
                <a:solidFill>
                  <a:srgbClr val="0C4653"/>
                </a:solidFill>
                <a:latin typeface="Arial Narrow"/>
                <a:cs typeface="Arial Narrow"/>
              </a:rPr>
              <a:t>r</a:t>
            </a:r>
            <a:r>
              <a:rPr sz="2700" spc="17" dirty="0">
                <a:solidFill>
                  <a:srgbClr val="0C4653"/>
                </a:solidFill>
                <a:latin typeface="Arial Narrow"/>
                <a:cs typeface="Arial Narrow"/>
              </a:rPr>
              <a:t>v</a:t>
            </a:r>
            <a:r>
              <a:rPr sz="2700" spc="-67" dirty="0">
                <a:solidFill>
                  <a:srgbClr val="0C4653"/>
                </a:solidFill>
                <a:latin typeface="Arial Narrow"/>
                <a:cs typeface="Arial Narrow"/>
              </a:rPr>
              <a:t>a</a:t>
            </a:r>
            <a:r>
              <a:rPr sz="2700" spc="143" dirty="0">
                <a:solidFill>
                  <a:srgbClr val="0C4653"/>
                </a:solidFill>
                <a:latin typeface="Arial Narrow"/>
                <a:cs typeface="Arial Narrow"/>
              </a:rPr>
              <a:t>r</a:t>
            </a:r>
            <a:r>
              <a:rPr sz="2700" spc="33" dirty="0">
                <a:solidFill>
                  <a:srgbClr val="0C4653"/>
                </a:solidFill>
                <a:latin typeface="Arial Narrow"/>
                <a:cs typeface="Arial Narrow"/>
              </a:rPr>
              <a:t>e</a:t>
            </a:r>
            <a:r>
              <a:rPr sz="2700" spc="-63" dirty="0">
                <a:solidFill>
                  <a:srgbClr val="0C4653"/>
                </a:solidFill>
                <a:latin typeface="Arial Narrow"/>
                <a:cs typeface="Arial Narrow"/>
              </a:rPr>
              <a:t>a</a:t>
            </a:r>
            <a:r>
              <a:rPr sz="2700" spc="-47" dirty="0">
                <a:solidFill>
                  <a:srgbClr val="0C4653"/>
                </a:solidFill>
                <a:latin typeface="Arial Narrow"/>
                <a:cs typeface="Arial Narrow"/>
              </a:rPr>
              <a:t> </a:t>
            </a:r>
            <a:r>
              <a:rPr sz="2700" spc="-70" dirty="0">
                <a:solidFill>
                  <a:srgbClr val="0C4653"/>
                </a:solidFill>
                <a:latin typeface="Arial Narrow"/>
                <a:cs typeface="Arial Narrow"/>
              </a:rPr>
              <a:t>s</a:t>
            </a:r>
            <a:r>
              <a:rPr sz="2700" spc="187" dirty="0">
                <a:solidFill>
                  <a:srgbClr val="0C4653"/>
                </a:solidFill>
                <a:latin typeface="Arial Narrow"/>
                <a:cs typeface="Arial Narrow"/>
              </a:rPr>
              <a:t>t</a:t>
            </a:r>
            <a:r>
              <a:rPr sz="2700" spc="143" dirty="0">
                <a:solidFill>
                  <a:srgbClr val="0C4653"/>
                </a:solidFill>
                <a:latin typeface="Arial Narrow"/>
                <a:cs typeface="Arial Narrow"/>
              </a:rPr>
              <a:t>r</a:t>
            </a:r>
            <a:r>
              <a:rPr sz="2700" spc="43" dirty="0">
                <a:solidFill>
                  <a:srgbClr val="0C4653"/>
                </a:solidFill>
                <a:latin typeface="Arial Narrow"/>
                <a:cs typeface="Arial Narrow"/>
              </a:rPr>
              <a:t>ugu</a:t>
            </a:r>
            <a:r>
              <a:rPr sz="2700" spc="143" dirty="0">
                <a:solidFill>
                  <a:srgbClr val="0C4653"/>
                </a:solidFill>
                <a:latin typeface="Arial Narrow"/>
                <a:cs typeface="Arial Narrow"/>
              </a:rPr>
              <a:t>r</a:t>
            </a:r>
            <a:r>
              <a:rPr sz="2700" spc="80" dirty="0">
                <a:solidFill>
                  <a:srgbClr val="0C4653"/>
                </a:solidFill>
                <a:latin typeface="Arial Narrow"/>
                <a:cs typeface="Arial Narrow"/>
              </a:rPr>
              <a:t>il</a:t>
            </a:r>
            <a:r>
              <a:rPr sz="2700" spc="57" dirty="0">
                <a:solidFill>
                  <a:srgbClr val="0C4653"/>
                </a:solidFill>
                <a:latin typeface="Arial Narrow"/>
                <a:cs typeface="Arial Narrow"/>
              </a:rPr>
              <a:t>o</a:t>
            </a:r>
            <a:r>
              <a:rPr sz="2700" spc="147" dirty="0">
                <a:solidFill>
                  <a:srgbClr val="0C4653"/>
                </a:solidFill>
                <a:latin typeface="Arial Narrow"/>
                <a:cs typeface="Arial Narrow"/>
              </a:rPr>
              <a:t>r</a:t>
            </a:r>
            <a:r>
              <a:rPr sz="2700" spc="-47" dirty="0">
                <a:solidFill>
                  <a:srgbClr val="0C4653"/>
                </a:solidFill>
                <a:latin typeface="Arial Narrow"/>
                <a:cs typeface="Arial Narrow"/>
              </a:rPr>
              <a:t> </a:t>
            </a:r>
            <a:r>
              <a:rPr sz="2700" spc="143" dirty="0">
                <a:solidFill>
                  <a:srgbClr val="0C4653"/>
                </a:solidFill>
                <a:latin typeface="Arial Narrow"/>
                <a:cs typeface="Arial Narrow"/>
              </a:rPr>
              <a:t>r</a:t>
            </a:r>
            <a:r>
              <a:rPr sz="2700" spc="57" dirty="0">
                <a:solidFill>
                  <a:srgbClr val="0C4653"/>
                </a:solidFill>
                <a:latin typeface="Arial Narrow"/>
                <a:cs typeface="Arial Narrow"/>
              </a:rPr>
              <a:t>o</a:t>
            </a:r>
            <a:r>
              <a:rPr sz="2700" spc="-70" dirty="0">
                <a:solidFill>
                  <a:srgbClr val="0C4653"/>
                </a:solidFill>
                <a:latin typeface="Arial Narrow"/>
                <a:cs typeface="Arial Narrow"/>
              </a:rPr>
              <a:t>ș</a:t>
            </a:r>
            <a:r>
              <a:rPr sz="2700" spc="80" dirty="0">
                <a:solidFill>
                  <a:srgbClr val="0C4653"/>
                </a:solidFill>
                <a:latin typeface="Arial Narrow"/>
                <a:cs typeface="Arial Narrow"/>
              </a:rPr>
              <a:t>i</a:t>
            </a:r>
            <a:r>
              <a:rPr sz="2700" spc="83" dirty="0">
                <a:solidFill>
                  <a:srgbClr val="0C4653"/>
                </a:solidFill>
                <a:latin typeface="Arial Narrow"/>
                <a:cs typeface="Arial Narrow"/>
              </a:rPr>
              <a:t>i</a:t>
            </a:r>
            <a:r>
              <a:rPr sz="2700" spc="-47" dirty="0">
                <a:solidFill>
                  <a:srgbClr val="0C4653"/>
                </a:solidFill>
                <a:latin typeface="Arial Narrow"/>
                <a:cs typeface="Arial Narrow"/>
              </a:rPr>
              <a:t> </a:t>
            </a:r>
            <a:r>
              <a:rPr sz="2700" spc="-67" dirty="0">
                <a:solidFill>
                  <a:srgbClr val="0C4653"/>
                </a:solidFill>
                <a:latin typeface="Arial Narrow"/>
                <a:cs typeface="Arial Narrow"/>
              </a:rPr>
              <a:t>a</a:t>
            </a:r>
            <a:r>
              <a:rPr sz="2700" spc="107" dirty="0">
                <a:solidFill>
                  <a:srgbClr val="0C4653"/>
                </a:solidFill>
                <a:latin typeface="Arial Narrow"/>
                <a:cs typeface="Arial Narrow"/>
              </a:rPr>
              <a:t>m</a:t>
            </a:r>
            <a:r>
              <a:rPr sz="2700" spc="57" dirty="0">
                <a:solidFill>
                  <a:srgbClr val="0C4653"/>
                </a:solidFill>
                <a:latin typeface="Arial Narrow"/>
                <a:cs typeface="Arial Narrow"/>
              </a:rPr>
              <a:t>b</a:t>
            </a:r>
            <a:r>
              <a:rPr sz="2700" spc="-67" dirty="0">
                <a:solidFill>
                  <a:srgbClr val="0C4653"/>
                </a:solidFill>
                <a:latin typeface="Arial Narrow"/>
                <a:cs typeface="Arial Narrow"/>
              </a:rPr>
              <a:t>a</a:t>
            </a:r>
            <a:r>
              <a:rPr sz="2700" spc="80" dirty="0">
                <a:solidFill>
                  <a:srgbClr val="0C4653"/>
                </a:solidFill>
                <a:latin typeface="Arial Narrow"/>
                <a:cs typeface="Arial Narrow"/>
              </a:rPr>
              <a:t>l</a:t>
            </a:r>
            <a:r>
              <a:rPr sz="2700" spc="-67" dirty="0">
                <a:solidFill>
                  <a:srgbClr val="0C4653"/>
                </a:solidFill>
                <a:latin typeface="Arial Narrow"/>
                <a:cs typeface="Arial Narrow"/>
              </a:rPr>
              <a:t>a</a:t>
            </a:r>
            <a:r>
              <a:rPr sz="2700" spc="187" dirty="0">
                <a:solidFill>
                  <a:srgbClr val="0C4653"/>
                </a:solidFill>
                <a:latin typeface="Arial Narrow"/>
                <a:cs typeface="Arial Narrow"/>
              </a:rPr>
              <a:t>ț</a:t>
            </a:r>
            <a:r>
              <a:rPr sz="2700" spc="83" dirty="0">
                <a:solidFill>
                  <a:srgbClr val="0C4653"/>
                </a:solidFill>
                <a:latin typeface="Arial Narrow"/>
                <a:cs typeface="Arial Narrow"/>
              </a:rPr>
              <a:t>i</a:t>
            </a:r>
            <a:r>
              <a:rPr sz="2700" spc="-47" dirty="0">
                <a:solidFill>
                  <a:srgbClr val="0C4653"/>
                </a:solidFill>
                <a:latin typeface="Arial Narrow"/>
                <a:cs typeface="Arial Narrow"/>
              </a:rPr>
              <a:t> </a:t>
            </a:r>
            <a:r>
              <a:rPr sz="2700" spc="-43" dirty="0">
                <a:solidFill>
                  <a:srgbClr val="0C4653"/>
                </a:solidFill>
                <a:latin typeface="Arial Narrow"/>
                <a:cs typeface="Arial Narrow"/>
              </a:rPr>
              <a:t>î</a:t>
            </a:r>
            <a:r>
              <a:rPr sz="2700" spc="47" dirty="0">
                <a:solidFill>
                  <a:srgbClr val="0C4653"/>
                </a:solidFill>
                <a:latin typeface="Arial Narrow"/>
                <a:cs typeface="Arial Narrow"/>
              </a:rPr>
              <a:t>n</a:t>
            </a:r>
            <a:r>
              <a:rPr sz="2700" spc="23" dirty="0">
                <a:solidFill>
                  <a:srgbClr val="0C4653"/>
                </a:solidFill>
                <a:latin typeface="Arial Narrow"/>
                <a:cs typeface="Arial Narrow"/>
              </a:rPr>
              <a:t> </a:t>
            </a:r>
            <a:r>
              <a:rPr sz="2700" spc="57" dirty="0">
                <a:solidFill>
                  <a:srgbClr val="0C4653"/>
                </a:solidFill>
                <a:latin typeface="Arial Narrow"/>
                <a:cs typeface="Arial Narrow"/>
              </a:rPr>
              <a:t>d</a:t>
            </a:r>
            <a:r>
              <a:rPr sz="2700" spc="80" dirty="0">
                <a:solidFill>
                  <a:srgbClr val="0C4653"/>
                </a:solidFill>
                <a:latin typeface="Arial Narrow"/>
                <a:cs typeface="Arial Narrow"/>
              </a:rPr>
              <a:t>i</a:t>
            </a:r>
            <a:r>
              <a:rPr sz="2700" spc="150" dirty="0">
                <a:solidFill>
                  <a:srgbClr val="0C4653"/>
                </a:solidFill>
                <a:latin typeface="Arial Narrow"/>
                <a:cs typeface="Arial Narrow"/>
              </a:rPr>
              <a:t>f</a:t>
            </a:r>
            <a:r>
              <a:rPr sz="2700" spc="33" dirty="0">
                <a:solidFill>
                  <a:srgbClr val="0C4653"/>
                </a:solidFill>
                <a:latin typeface="Arial Narrow"/>
                <a:cs typeface="Arial Narrow"/>
              </a:rPr>
              <a:t>e</a:t>
            </a:r>
            <a:r>
              <a:rPr sz="2700" spc="143" dirty="0">
                <a:solidFill>
                  <a:srgbClr val="0C4653"/>
                </a:solidFill>
                <a:latin typeface="Arial Narrow"/>
                <a:cs typeface="Arial Narrow"/>
              </a:rPr>
              <a:t>r</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107" dirty="0">
                <a:solidFill>
                  <a:srgbClr val="0C4653"/>
                </a:solidFill>
                <a:latin typeface="Arial Narrow"/>
                <a:cs typeface="Arial Narrow"/>
              </a:rPr>
              <a:t>m</a:t>
            </a:r>
            <a:r>
              <a:rPr sz="2700" spc="-67" dirty="0">
                <a:solidFill>
                  <a:srgbClr val="0C4653"/>
                </a:solidFill>
                <a:latin typeface="Arial Narrow"/>
                <a:cs typeface="Arial Narrow"/>
              </a:rPr>
              <a:t>a</a:t>
            </a:r>
            <a:r>
              <a:rPr sz="2700" spc="187" dirty="0">
                <a:solidFill>
                  <a:srgbClr val="0C4653"/>
                </a:solidFill>
                <a:latin typeface="Arial Narrow"/>
                <a:cs typeface="Arial Narrow"/>
              </a:rPr>
              <a:t>t</a:t>
            </a:r>
            <a:r>
              <a:rPr sz="2700" spc="33" dirty="0">
                <a:solidFill>
                  <a:srgbClr val="0C4653"/>
                </a:solidFill>
                <a:latin typeface="Arial Narrow"/>
                <a:cs typeface="Arial Narrow"/>
              </a:rPr>
              <a:t>e</a:t>
            </a:r>
            <a:r>
              <a:rPr sz="2700" spc="143" dirty="0">
                <a:solidFill>
                  <a:srgbClr val="0C4653"/>
                </a:solidFill>
                <a:latin typeface="Arial Narrow"/>
                <a:cs typeface="Arial Narrow"/>
              </a:rPr>
              <a:t>r</a:t>
            </a:r>
            <a:r>
              <a:rPr sz="2700" spc="80" dirty="0">
                <a:solidFill>
                  <a:srgbClr val="0C4653"/>
                </a:solidFill>
                <a:latin typeface="Arial Narrow"/>
                <a:cs typeface="Arial Narrow"/>
              </a:rPr>
              <a:t>i</a:t>
            </a:r>
            <a:r>
              <a:rPr sz="2700" spc="-67" dirty="0">
                <a:solidFill>
                  <a:srgbClr val="0C4653"/>
                </a:solidFill>
                <a:latin typeface="Arial Narrow"/>
                <a:cs typeface="Arial Narrow"/>
              </a:rPr>
              <a:t>a</a:t>
            </a:r>
            <a:r>
              <a:rPr sz="2700" spc="80" dirty="0">
                <a:solidFill>
                  <a:srgbClr val="0C4653"/>
                </a:solidFill>
                <a:latin typeface="Arial Narrow"/>
                <a:cs typeface="Arial Narrow"/>
              </a:rPr>
              <a:t>l</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80" dirty="0">
                <a:solidFill>
                  <a:srgbClr val="0C4653"/>
                </a:solidFill>
                <a:latin typeface="Arial Narrow"/>
                <a:cs typeface="Arial Narrow"/>
              </a:rPr>
              <a:t>l</a:t>
            </a:r>
            <a:r>
              <a:rPr sz="2700" spc="-63" dirty="0">
                <a:solidFill>
                  <a:srgbClr val="0C4653"/>
                </a:solidFill>
                <a:latin typeface="Arial Narrow"/>
                <a:cs typeface="Arial Narrow"/>
              </a:rPr>
              <a:t>a</a:t>
            </a:r>
            <a:r>
              <a:rPr sz="2700" spc="-47" dirty="0">
                <a:solidFill>
                  <a:srgbClr val="0C4653"/>
                </a:solidFill>
                <a:latin typeface="Arial Narrow"/>
                <a:cs typeface="Arial Narrow"/>
              </a:rPr>
              <a:t> </a:t>
            </a:r>
            <a:r>
              <a:rPr sz="2700" spc="117" dirty="0">
                <a:solidFill>
                  <a:srgbClr val="0C4653"/>
                </a:solidFill>
                <a:latin typeface="Arial Narrow"/>
                <a:cs typeface="Arial Narrow"/>
              </a:rPr>
              <a:t>3</a:t>
            </a:r>
            <a:r>
              <a:rPr sz="2700" spc="120" dirty="0">
                <a:solidFill>
                  <a:srgbClr val="0C4653"/>
                </a:solidFill>
                <a:latin typeface="Arial Narrow"/>
                <a:cs typeface="Arial Narrow"/>
              </a:rPr>
              <a:t>7</a:t>
            </a:r>
            <a:r>
              <a:rPr sz="2700" spc="-47" dirty="0">
                <a:solidFill>
                  <a:srgbClr val="0C4653"/>
                </a:solidFill>
                <a:latin typeface="Arial Narrow"/>
                <a:cs typeface="Arial Narrow"/>
              </a:rPr>
              <a:t> </a:t>
            </a:r>
            <a:r>
              <a:rPr sz="2700" spc="-306" dirty="0">
                <a:solidFill>
                  <a:srgbClr val="0C4653"/>
                </a:solidFill>
                <a:latin typeface="Arial Narrow"/>
                <a:cs typeface="Arial Narrow"/>
              </a:rPr>
              <a:t>°</a:t>
            </a:r>
            <a:r>
              <a:rPr sz="2700" spc="-273" dirty="0">
                <a:solidFill>
                  <a:srgbClr val="0C4653"/>
                </a:solidFill>
                <a:latin typeface="Arial Narrow"/>
                <a:cs typeface="Arial Narrow"/>
              </a:rPr>
              <a:t>C</a:t>
            </a:r>
            <a:r>
              <a:rPr sz="2700" spc="-47" dirty="0">
                <a:solidFill>
                  <a:srgbClr val="0C4653"/>
                </a:solidFill>
                <a:latin typeface="Arial Narrow"/>
                <a:cs typeface="Arial Narrow"/>
              </a:rPr>
              <a:t> </a:t>
            </a:r>
            <a:r>
              <a:rPr sz="2700" spc="187" dirty="0">
                <a:solidFill>
                  <a:srgbClr val="0C4653"/>
                </a:solidFill>
                <a:latin typeface="Arial Narrow"/>
                <a:cs typeface="Arial Narrow"/>
              </a:rPr>
              <a:t>t</a:t>
            </a:r>
            <a:r>
              <a:rPr sz="2700" spc="80" dirty="0">
                <a:solidFill>
                  <a:srgbClr val="0C4653"/>
                </a:solidFill>
                <a:latin typeface="Arial Narrow"/>
                <a:cs typeface="Arial Narrow"/>
              </a:rPr>
              <a:t>i</a:t>
            </a:r>
            <a:r>
              <a:rPr sz="2700" spc="107" dirty="0">
                <a:solidFill>
                  <a:srgbClr val="0C4653"/>
                </a:solidFill>
                <a:latin typeface="Arial Narrow"/>
                <a:cs typeface="Arial Narrow"/>
              </a:rPr>
              <a:t>m</a:t>
            </a:r>
            <a:r>
              <a:rPr sz="2700" spc="60" dirty="0">
                <a:solidFill>
                  <a:srgbClr val="0C4653"/>
                </a:solidFill>
                <a:latin typeface="Arial Narrow"/>
                <a:cs typeface="Arial Narrow"/>
              </a:rPr>
              <a:t>p</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120" dirty="0">
                <a:solidFill>
                  <a:srgbClr val="0C4653"/>
                </a:solidFill>
                <a:latin typeface="Arial Narrow"/>
                <a:cs typeface="Arial Narrow"/>
              </a:rPr>
              <a:t>6</a:t>
            </a:r>
            <a:r>
              <a:rPr sz="2700" spc="-47" dirty="0">
                <a:solidFill>
                  <a:srgbClr val="0C4653"/>
                </a:solidFill>
                <a:latin typeface="Arial Narrow"/>
                <a:cs typeface="Arial Narrow"/>
              </a:rPr>
              <a:t> </a:t>
            </a:r>
            <a:r>
              <a:rPr sz="2700" spc="-169" dirty="0">
                <a:solidFill>
                  <a:srgbClr val="0C4653"/>
                </a:solidFill>
                <a:latin typeface="Arial Narrow"/>
                <a:cs typeface="Arial Narrow"/>
              </a:rPr>
              <a:t>z</a:t>
            </a:r>
            <a:r>
              <a:rPr sz="2700" spc="80" dirty="0">
                <a:solidFill>
                  <a:srgbClr val="0C4653"/>
                </a:solidFill>
                <a:latin typeface="Arial Narrow"/>
                <a:cs typeface="Arial Narrow"/>
              </a:rPr>
              <a:t>il</a:t>
            </a:r>
            <a:r>
              <a:rPr sz="2700" spc="33" dirty="0">
                <a:solidFill>
                  <a:srgbClr val="0C4653"/>
                </a:solidFill>
                <a:latin typeface="Arial Narrow"/>
                <a:cs typeface="Arial Narrow"/>
              </a:rPr>
              <a:t>e</a:t>
            </a:r>
            <a:r>
              <a:rPr sz="2700" spc="1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50" dirty="0">
                <a:solidFill>
                  <a:srgbClr val="0C4653"/>
                </a:solidFill>
                <a:latin typeface="Arial Narrow"/>
                <a:cs typeface="Arial Narrow"/>
              </a:rPr>
              <a:t>a</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150" dirty="0">
                <a:solidFill>
                  <a:srgbClr val="0C4653"/>
                </a:solidFill>
                <a:latin typeface="Arial Narrow"/>
                <a:cs typeface="Arial Narrow"/>
              </a:rPr>
              <a:t>f</a:t>
            </a:r>
            <a:r>
              <a:rPr sz="2700" spc="57" dirty="0">
                <a:solidFill>
                  <a:srgbClr val="0C4653"/>
                </a:solidFill>
                <a:latin typeface="Arial Narrow"/>
                <a:cs typeface="Arial Narrow"/>
              </a:rPr>
              <a:t>o</a:t>
            </a:r>
            <a:r>
              <a:rPr sz="2700" spc="80" dirty="0">
                <a:solidFill>
                  <a:srgbClr val="0C4653"/>
                </a:solidFill>
                <a:latin typeface="Arial Narrow"/>
                <a:cs typeface="Arial Narrow"/>
              </a:rPr>
              <a:t>li</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57" dirty="0">
                <a:solidFill>
                  <a:srgbClr val="0C4653"/>
                </a:solidFill>
                <a:latin typeface="Arial Narrow"/>
                <a:cs typeface="Arial Narrow"/>
              </a:rPr>
              <a:t>p</a:t>
            </a:r>
            <a:r>
              <a:rPr sz="2700" spc="80" dirty="0">
                <a:solidFill>
                  <a:srgbClr val="0C4653"/>
                </a:solidFill>
                <a:latin typeface="Arial Narrow"/>
                <a:cs typeface="Arial Narrow"/>
              </a:rPr>
              <a:t>l</a:t>
            </a:r>
            <a:r>
              <a:rPr sz="2700" spc="-67" dirty="0">
                <a:solidFill>
                  <a:srgbClr val="0C4653"/>
                </a:solidFill>
                <a:latin typeface="Arial Narrow"/>
                <a:cs typeface="Arial Narrow"/>
              </a:rPr>
              <a:t>a</a:t>
            </a:r>
            <a:r>
              <a:rPr sz="2700" spc="-70" dirty="0">
                <a:solidFill>
                  <a:srgbClr val="0C4653"/>
                </a:solidFill>
                <a:latin typeface="Arial Narrow"/>
                <a:cs typeface="Arial Narrow"/>
              </a:rPr>
              <a:t>s</a:t>
            </a:r>
            <a:r>
              <a:rPr sz="2700" spc="187" dirty="0">
                <a:solidFill>
                  <a:srgbClr val="0C4653"/>
                </a:solidFill>
                <a:latin typeface="Arial Narrow"/>
                <a:cs typeface="Arial Narrow"/>
              </a:rPr>
              <a:t>t</a:t>
            </a:r>
            <a:r>
              <a:rPr sz="2700" spc="80" dirty="0">
                <a:solidFill>
                  <a:srgbClr val="0C4653"/>
                </a:solidFill>
                <a:latin typeface="Arial Narrow"/>
                <a:cs typeface="Arial Narrow"/>
              </a:rPr>
              <a:t>i</a:t>
            </a:r>
            <a:r>
              <a:rPr sz="2700" spc="-37" dirty="0">
                <a:solidFill>
                  <a:srgbClr val="0C4653"/>
                </a:solidFill>
                <a:latin typeface="Arial Narrow"/>
                <a:cs typeface="Arial Narrow"/>
              </a:rPr>
              <a:t>c</a:t>
            </a:r>
            <a:r>
              <a:rPr sz="2700" spc="-50" dirty="0">
                <a:solidFill>
                  <a:srgbClr val="0C4653"/>
                </a:solidFill>
                <a:latin typeface="Arial Narrow"/>
                <a:cs typeface="Arial Narrow"/>
              </a:rPr>
              <a:t>;</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60" dirty="0">
                <a:solidFill>
                  <a:srgbClr val="0C4653"/>
                </a:solidFill>
                <a:latin typeface="Arial Narrow"/>
                <a:cs typeface="Arial Narrow"/>
              </a:rPr>
              <a:t>b</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57" dirty="0">
                <a:solidFill>
                  <a:srgbClr val="0C4653"/>
                </a:solidFill>
                <a:latin typeface="Arial Narrow"/>
                <a:cs typeface="Arial Narrow"/>
              </a:rPr>
              <a:t>p</a:t>
            </a:r>
            <a:r>
              <a:rPr sz="2700" spc="33" dirty="0">
                <a:solidFill>
                  <a:srgbClr val="0C4653"/>
                </a:solidFill>
                <a:latin typeface="Arial Narrow"/>
                <a:cs typeface="Arial Narrow"/>
              </a:rPr>
              <a:t>e</a:t>
            </a:r>
            <a:r>
              <a:rPr sz="2700" spc="80" dirty="0">
                <a:solidFill>
                  <a:srgbClr val="0C4653"/>
                </a:solidFill>
                <a:latin typeface="Arial Narrow"/>
                <a:cs typeface="Arial Narrow"/>
              </a:rPr>
              <a:t>li</a:t>
            </a:r>
            <a:r>
              <a:rPr sz="2700" spc="-37" dirty="0">
                <a:solidFill>
                  <a:srgbClr val="0C4653"/>
                </a:solidFill>
                <a:latin typeface="Arial Narrow"/>
                <a:cs typeface="Arial Narrow"/>
              </a:rPr>
              <a:t>c</a:t>
            </a:r>
            <a:r>
              <a:rPr sz="2700" spc="43" dirty="0">
                <a:solidFill>
                  <a:srgbClr val="0C4653"/>
                </a:solidFill>
                <a:latin typeface="Arial Narrow"/>
                <a:cs typeface="Arial Narrow"/>
              </a:rPr>
              <a:t>u</a:t>
            </a:r>
            <a:r>
              <a:rPr sz="2700" spc="80" dirty="0">
                <a:solidFill>
                  <a:srgbClr val="0C4653"/>
                </a:solidFill>
                <a:latin typeface="Arial Narrow"/>
                <a:cs typeface="Arial Narrow"/>
              </a:rPr>
              <a:t>l</a:t>
            </a:r>
            <a:r>
              <a:rPr sz="2700" spc="-63" dirty="0">
                <a:solidFill>
                  <a:srgbClr val="0C4653"/>
                </a:solidFill>
                <a:latin typeface="Arial Narrow"/>
                <a:cs typeface="Arial Narrow"/>
              </a:rPr>
              <a:t>ă</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17" dirty="0">
                <a:solidFill>
                  <a:srgbClr val="0C4653"/>
                </a:solidFill>
                <a:latin typeface="Arial Narrow"/>
                <a:cs typeface="Arial Narrow"/>
              </a:rPr>
              <a:t> </a:t>
            </a:r>
            <a:r>
              <a:rPr sz="2700" spc="-37" dirty="0">
                <a:solidFill>
                  <a:srgbClr val="0C4653"/>
                </a:solidFill>
                <a:latin typeface="Arial Narrow"/>
                <a:cs typeface="Arial Narrow"/>
              </a:rPr>
              <a:t>c</a:t>
            </a:r>
            <a:r>
              <a:rPr sz="2700" spc="43" dirty="0">
                <a:solidFill>
                  <a:srgbClr val="0C4653"/>
                </a:solidFill>
                <a:latin typeface="Arial Narrow"/>
                <a:cs typeface="Arial Narrow"/>
              </a:rPr>
              <a:t>h</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57" dirty="0">
                <a:solidFill>
                  <a:srgbClr val="0C4653"/>
                </a:solidFill>
                <a:latin typeface="Arial Narrow"/>
                <a:cs typeface="Arial Narrow"/>
              </a:rPr>
              <a:t>o</a:t>
            </a:r>
            <a:r>
              <a:rPr sz="2700" spc="-70" dirty="0">
                <a:solidFill>
                  <a:srgbClr val="0C4653"/>
                </a:solidFill>
                <a:latin typeface="Arial Narrow"/>
                <a:cs typeface="Arial Narrow"/>
              </a:rPr>
              <a:t>s</a:t>
            </a:r>
            <a:r>
              <a:rPr sz="2700" spc="-67" dirty="0">
                <a:solidFill>
                  <a:srgbClr val="0C4653"/>
                </a:solidFill>
                <a:latin typeface="Arial Narrow"/>
                <a:cs typeface="Arial Narrow"/>
              </a:rPr>
              <a:t>a</a:t>
            </a:r>
            <a:r>
              <a:rPr sz="2700" spc="47" dirty="0">
                <a:solidFill>
                  <a:srgbClr val="0C4653"/>
                </a:solidFill>
                <a:latin typeface="Arial Narrow"/>
                <a:cs typeface="Arial Narrow"/>
              </a:rPr>
              <a:t>n</a:t>
            </a:r>
            <a:r>
              <a:rPr sz="2700" spc="-47" dirty="0">
                <a:solidFill>
                  <a:srgbClr val="0C4653"/>
                </a:solidFill>
                <a:latin typeface="Arial Narrow"/>
                <a:cs typeface="Arial Narrow"/>
              </a:rPr>
              <a:t> </a:t>
            </a:r>
            <a:r>
              <a:rPr sz="2700" spc="57" dirty="0">
                <a:solidFill>
                  <a:srgbClr val="0C4653"/>
                </a:solidFill>
                <a:latin typeface="Arial Narrow"/>
                <a:cs typeface="Arial Narrow"/>
              </a:rPr>
              <a:t>p</a:t>
            </a:r>
            <a:r>
              <a:rPr sz="2700" spc="43" dirty="0">
                <a:solidFill>
                  <a:srgbClr val="0C4653"/>
                </a:solidFill>
                <a:latin typeface="Arial Narrow"/>
                <a:cs typeface="Arial Narrow"/>
              </a:rPr>
              <a:t>u</a:t>
            </a:r>
            <a:r>
              <a:rPr sz="2700" spc="143" dirty="0">
                <a:solidFill>
                  <a:srgbClr val="0C4653"/>
                </a:solidFill>
                <a:latin typeface="Arial Narrow"/>
                <a:cs typeface="Arial Narrow"/>
              </a:rPr>
              <a:t>r</a:t>
            </a:r>
            <a:r>
              <a:rPr sz="2700" spc="-50" dirty="0">
                <a:solidFill>
                  <a:srgbClr val="0C4653"/>
                </a:solidFill>
                <a:latin typeface="Arial Narrow"/>
                <a:cs typeface="Arial Narrow"/>
              </a:rPr>
              <a:t>;</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33" dirty="0">
                <a:solidFill>
                  <a:srgbClr val="0C4653"/>
                </a:solidFill>
                <a:latin typeface="Arial Narrow"/>
                <a:cs typeface="Arial Narrow"/>
              </a:rPr>
              <a:t>c</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150" dirty="0">
                <a:solidFill>
                  <a:srgbClr val="0C4653"/>
                </a:solidFill>
                <a:latin typeface="Arial Narrow"/>
                <a:cs typeface="Arial Narrow"/>
              </a:rPr>
              <a:t>f</a:t>
            </a:r>
            <a:r>
              <a:rPr sz="2700" spc="80" dirty="0">
                <a:solidFill>
                  <a:srgbClr val="0C4653"/>
                </a:solidFill>
                <a:latin typeface="Arial Narrow"/>
                <a:cs typeface="Arial Narrow"/>
              </a:rPr>
              <a:t>il</a:t>
            </a:r>
            <a:r>
              <a:rPr sz="2700" spc="110" dirty="0">
                <a:solidFill>
                  <a:srgbClr val="0C4653"/>
                </a:solidFill>
                <a:latin typeface="Arial Narrow"/>
                <a:cs typeface="Arial Narrow"/>
              </a:rPr>
              <a:t>m</a:t>
            </a:r>
            <a:r>
              <a:rPr sz="2700" spc="-47" dirty="0">
                <a:solidFill>
                  <a:srgbClr val="0C4653"/>
                </a:solidFill>
                <a:latin typeface="Arial Narrow"/>
                <a:cs typeface="Arial Narrow"/>
              </a:rPr>
              <a:t> </a:t>
            </a:r>
            <a:r>
              <a:rPr sz="2700" spc="-37" dirty="0">
                <a:solidFill>
                  <a:srgbClr val="0C4653"/>
                </a:solidFill>
                <a:latin typeface="Arial Narrow"/>
                <a:cs typeface="Arial Narrow"/>
              </a:rPr>
              <a:t>c</a:t>
            </a:r>
            <a:r>
              <a:rPr sz="2700" spc="43" dirty="0">
                <a:solidFill>
                  <a:srgbClr val="0C4653"/>
                </a:solidFill>
                <a:latin typeface="Arial Narrow"/>
                <a:cs typeface="Arial Narrow"/>
              </a:rPr>
              <a:t>h</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57" dirty="0">
                <a:solidFill>
                  <a:srgbClr val="0C4653"/>
                </a:solidFill>
                <a:latin typeface="Arial Narrow"/>
                <a:cs typeface="Arial Narrow"/>
              </a:rPr>
              <a:t>o</a:t>
            </a:r>
            <a:r>
              <a:rPr sz="2700" spc="-70" dirty="0">
                <a:solidFill>
                  <a:srgbClr val="0C4653"/>
                </a:solidFill>
                <a:latin typeface="Arial Narrow"/>
                <a:cs typeface="Arial Narrow"/>
              </a:rPr>
              <a:t>s</a:t>
            </a:r>
            <a:r>
              <a:rPr sz="2700" spc="-67" dirty="0">
                <a:solidFill>
                  <a:srgbClr val="0C4653"/>
                </a:solidFill>
                <a:latin typeface="Arial Narrow"/>
                <a:cs typeface="Arial Narrow"/>
              </a:rPr>
              <a:t>a</a:t>
            </a:r>
            <a:r>
              <a:rPr sz="2700" spc="43" dirty="0">
                <a:solidFill>
                  <a:srgbClr val="0C4653"/>
                </a:solidFill>
                <a:latin typeface="Arial Narrow"/>
                <a:cs typeface="Arial Narrow"/>
              </a:rPr>
              <a:t>n</a:t>
            </a:r>
            <a:r>
              <a:rPr sz="2700" spc="157" dirty="0">
                <a:solidFill>
                  <a:srgbClr val="0C4653"/>
                </a:solidFill>
                <a:latin typeface="Arial Narrow"/>
                <a:cs typeface="Arial Narrow"/>
              </a:rPr>
              <a:t>-</a:t>
            </a:r>
            <a:r>
              <a:rPr sz="2700" spc="-167" dirty="0">
                <a:solidFill>
                  <a:srgbClr val="0C4653"/>
                </a:solidFill>
                <a:latin typeface="Arial Narrow"/>
                <a:cs typeface="Arial Narrow"/>
              </a:rPr>
              <a:t>T</a:t>
            </a:r>
            <a:r>
              <a:rPr sz="2700" spc="80" dirty="0">
                <a:solidFill>
                  <a:srgbClr val="0C4653"/>
                </a:solidFill>
                <a:latin typeface="Arial Narrow"/>
                <a:cs typeface="Arial Narrow"/>
              </a:rPr>
              <a:t>i</a:t>
            </a:r>
            <a:r>
              <a:rPr sz="2700" spc="-127" dirty="0">
                <a:solidFill>
                  <a:srgbClr val="0C4653"/>
                </a:solidFill>
                <a:latin typeface="Arial Narrow"/>
                <a:cs typeface="Arial Narrow"/>
              </a:rPr>
              <a:t>O</a:t>
            </a:r>
            <a:r>
              <a:rPr sz="2700" spc="120" dirty="0">
                <a:solidFill>
                  <a:srgbClr val="0C4653"/>
                </a:solidFill>
                <a:latin typeface="Arial Narrow"/>
                <a:cs typeface="Arial Narrow"/>
              </a:rPr>
              <a:t>2</a:t>
            </a:r>
            <a:endParaRPr sz="2700">
              <a:latin typeface="Arial Narrow"/>
              <a:cs typeface="Arial Narrow"/>
            </a:endParaRPr>
          </a:p>
          <a:p>
            <a:pPr marL="8467" marR="161298">
              <a:lnSpc>
                <a:spcPct val="116300"/>
              </a:lnSpc>
            </a:pP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dirty="0">
                <a:solidFill>
                  <a:srgbClr val="0C4653"/>
                </a:solidFill>
                <a:latin typeface="Arial Narrow"/>
                <a:cs typeface="Arial Narrow"/>
              </a:rPr>
              <a:t>B</a:t>
            </a:r>
            <a:r>
              <a:rPr sz="2700" spc="-47" dirty="0">
                <a:solidFill>
                  <a:srgbClr val="0C4653"/>
                </a:solidFill>
                <a:latin typeface="Arial Narrow"/>
                <a:cs typeface="Arial Narrow"/>
              </a:rPr>
              <a:t> </a:t>
            </a:r>
            <a:r>
              <a:rPr sz="2700" spc="-67" dirty="0">
                <a:solidFill>
                  <a:srgbClr val="0C4653"/>
                </a:solidFill>
                <a:latin typeface="Arial Narrow"/>
                <a:cs typeface="Arial Narrow"/>
              </a:rPr>
              <a:t>)</a:t>
            </a:r>
            <a:r>
              <a:rPr sz="2700" spc="-47" dirty="0">
                <a:solidFill>
                  <a:srgbClr val="0C4653"/>
                </a:solidFill>
                <a:latin typeface="Arial Narrow"/>
                <a:cs typeface="Arial Narrow"/>
              </a:rPr>
              <a:t> </a:t>
            </a:r>
            <a:r>
              <a:rPr sz="2700" spc="-83" dirty="0">
                <a:solidFill>
                  <a:srgbClr val="0C4653"/>
                </a:solidFill>
                <a:latin typeface="Arial Narrow"/>
                <a:cs typeface="Arial Narrow"/>
              </a:rPr>
              <a:t>As</a:t>
            </a:r>
            <a:r>
              <a:rPr sz="2700" spc="57" dirty="0">
                <a:solidFill>
                  <a:srgbClr val="0C4653"/>
                </a:solidFill>
                <a:latin typeface="Arial Narrow"/>
                <a:cs typeface="Arial Narrow"/>
              </a:rPr>
              <a:t>p</a:t>
            </a:r>
            <a:r>
              <a:rPr sz="2700" spc="33" dirty="0">
                <a:solidFill>
                  <a:srgbClr val="0C4653"/>
                </a:solidFill>
                <a:latin typeface="Arial Narrow"/>
                <a:cs typeface="Arial Narrow"/>
              </a:rPr>
              <a:t>e</a:t>
            </a:r>
            <a:r>
              <a:rPr sz="2700" spc="-37" dirty="0">
                <a:solidFill>
                  <a:srgbClr val="0C4653"/>
                </a:solidFill>
                <a:latin typeface="Arial Narrow"/>
                <a:cs typeface="Arial Narrow"/>
              </a:rPr>
              <a:t>c</a:t>
            </a:r>
            <a:r>
              <a:rPr sz="2700" spc="187" dirty="0">
                <a:solidFill>
                  <a:srgbClr val="0C4653"/>
                </a:solidFill>
                <a:latin typeface="Arial Narrow"/>
                <a:cs typeface="Arial Narrow"/>
              </a:rPr>
              <a:t>t</a:t>
            </a:r>
            <a:r>
              <a:rPr sz="2700" spc="43" dirty="0">
                <a:solidFill>
                  <a:srgbClr val="0C4653"/>
                </a:solidFill>
                <a:latin typeface="Arial Narrow"/>
                <a:cs typeface="Arial Narrow"/>
              </a:rPr>
              <a:t>u</a:t>
            </a:r>
            <a:r>
              <a:rPr sz="2700" spc="83" dirty="0">
                <a:solidFill>
                  <a:srgbClr val="0C4653"/>
                </a:solidFill>
                <a:latin typeface="Arial Narrow"/>
                <a:cs typeface="Arial Narrow"/>
              </a:rPr>
              <a:t>l</a:t>
            </a:r>
            <a:r>
              <a:rPr sz="2700" spc="-47" dirty="0">
                <a:solidFill>
                  <a:srgbClr val="0C4653"/>
                </a:solidFill>
                <a:latin typeface="Arial Narrow"/>
                <a:cs typeface="Arial Narrow"/>
              </a:rPr>
              <a:t> </a:t>
            </a:r>
            <a:r>
              <a:rPr sz="2700" spc="-37" dirty="0">
                <a:solidFill>
                  <a:srgbClr val="0C4653"/>
                </a:solidFill>
                <a:latin typeface="Arial Narrow"/>
                <a:cs typeface="Arial Narrow"/>
              </a:rPr>
              <a:t>c</a:t>
            </a:r>
            <a:r>
              <a:rPr sz="2700" spc="-67" dirty="0">
                <a:solidFill>
                  <a:srgbClr val="0C4653"/>
                </a:solidFill>
                <a:latin typeface="Arial Narrow"/>
                <a:cs typeface="Arial Narrow"/>
              </a:rPr>
              <a:t>ă</a:t>
            </a:r>
            <a:r>
              <a:rPr sz="2700" spc="143" dirty="0">
                <a:solidFill>
                  <a:srgbClr val="0C4653"/>
                </a:solidFill>
                <a:latin typeface="Arial Narrow"/>
                <a:cs typeface="Arial Narrow"/>
              </a:rPr>
              <a:t>r</a:t>
            </a:r>
            <a:r>
              <a:rPr sz="2700" spc="43" dirty="0">
                <a:solidFill>
                  <a:srgbClr val="0C4653"/>
                </a:solidFill>
                <a:latin typeface="Arial Narrow"/>
                <a:cs typeface="Arial Narrow"/>
              </a:rPr>
              <a:t>n</a:t>
            </a:r>
            <a:r>
              <a:rPr sz="2700" spc="80" dirty="0">
                <a:solidFill>
                  <a:srgbClr val="0C4653"/>
                </a:solidFill>
                <a:latin typeface="Arial Narrow"/>
                <a:cs typeface="Arial Narrow"/>
              </a:rPr>
              <a:t>i</a:t>
            </a:r>
            <a:r>
              <a:rPr sz="2700" spc="83" dirty="0">
                <a:solidFill>
                  <a:srgbClr val="0C4653"/>
                </a:solidFill>
                <a:latin typeface="Arial Narrow"/>
                <a:cs typeface="Arial Narrow"/>
              </a:rPr>
              <a:t>i</a:t>
            </a:r>
            <a:r>
              <a:rPr sz="2700" spc="-47" dirty="0">
                <a:solidFill>
                  <a:srgbClr val="0C4653"/>
                </a:solidFill>
                <a:latin typeface="Arial Narrow"/>
                <a:cs typeface="Arial Narrow"/>
              </a:rPr>
              <a:t> </a:t>
            </a:r>
            <a:r>
              <a:rPr sz="2700" spc="143" dirty="0">
                <a:solidFill>
                  <a:srgbClr val="0C4653"/>
                </a:solidFill>
                <a:latin typeface="Arial Narrow"/>
                <a:cs typeface="Arial Narrow"/>
              </a:rPr>
              <a:t>r</a:t>
            </a:r>
            <a:r>
              <a:rPr sz="2700" spc="-67" dirty="0">
                <a:solidFill>
                  <a:srgbClr val="0C4653"/>
                </a:solidFill>
                <a:latin typeface="Arial Narrow"/>
                <a:cs typeface="Arial Narrow"/>
              </a:rPr>
              <a:t>ă</a:t>
            </a:r>
            <a:r>
              <a:rPr sz="2700" spc="-37" dirty="0">
                <a:solidFill>
                  <a:srgbClr val="0C4653"/>
                </a:solidFill>
                <a:latin typeface="Arial Narrow"/>
                <a:cs typeface="Arial Narrow"/>
              </a:rPr>
              <a:t>c</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67" dirty="0">
                <a:solidFill>
                  <a:srgbClr val="0C4653"/>
                </a:solidFill>
                <a:latin typeface="Arial Narrow"/>
                <a:cs typeface="Arial Narrow"/>
              </a:rPr>
              <a:t>a</a:t>
            </a:r>
            <a:r>
              <a:rPr sz="2700" spc="107" dirty="0">
                <a:solidFill>
                  <a:srgbClr val="0C4653"/>
                </a:solidFill>
                <a:latin typeface="Arial Narrow"/>
                <a:cs typeface="Arial Narrow"/>
              </a:rPr>
              <a:t>m</a:t>
            </a:r>
            <a:r>
              <a:rPr sz="2700" spc="57" dirty="0">
                <a:solidFill>
                  <a:srgbClr val="0C4653"/>
                </a:solidFill>
                <a:latin typeface="Arial Narrow"/>
                <a:cs typeface="Arial Narrow"/>
              </a:rPr>
              <a:t>b</a:t>
            </a:r>
            <a:r>
              <a:rPr sz="2700" spc="-67" dirty="0">
                <a:solidFill>
                  <a:srgbClr val="0C4653"/>
                </a:solidFill>
                <a:latin typeface="Arial Narrow"/>
                <a:cs typeface="Arial Narrow"/>
              </a:rPr>
              <a:t>a</a:t>
            </a:r>
            <a:r>
              <a:rPr sz="2700" spc="80" dirty="0">
                <a:solidFill>
                  <a:srgbClr val="0C4653"/>
                </a:solidFill>
                <a:latin typeface="Arial Narrow"/>
                <a:cs typeface="Arial Narrow"/>
              </a:rPr>
              <a:t>l</a:t>
            </a:r>
            <a:r>
              <a:rPr sz="2700" spc="-67" dirty="0">
                <a:solidFill>
                  <a:srgbClr val="0C4653"/>
                </a:solidFill>
                <a:latin typeface="Arial Narrow"/>
                <a:cs typeface="Arial Narrow"/>
              </a:rPr>
              <a:t>a</a:t>
            </a:r>
            <a:r>
              <a:rPr sz="2700" spc="187" dirty="0">
                <a:solidFill>
                  <a:srgbClr val="0C4653"/>
                </a:solidFill>
                <a:latin typeface="Arial Narrow"/>
                <a:cs typeface="Arial Narrow"/>
              </a:rPr>
              <a:t>t</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37" dirty="0">
                <a:solidFill>
                  <a:srgbClr val="0C4653"/>
                </a:solidFill>
                <a:latin typeface="Arial Narrow"/>
                <a:cs typeface="Arial Narrow"/>
              </a:rPr>
              <a:t>c</a:t>
            </a:r>
            <a:r>
              <a:rPr sz="2700" spc="47" dirty="0">
                <a:solidFill>
                  <a:srgbClr val="0C4653"/>
                </a:solidFill>
                <a:latin typeface="Arial Narrow"/>
                <a:cs typeface="Arial Narrow"/>
              </a:rPr>
              <a:t>u</a:t>
            </a:r>
            <a:r>
              <a:rPr sz="2700" spc="23" dirty="0">
                <a:solidFill>
                  <a:srgbClr val="0C4653"/>
                </a:solidFill>
                <a:latin typeface="Arial Narrow"/>
                <a:cs typeface="Arial Narrow"/>
              </a:rPr>
              <a:t> </a:t>
            </a:r>
            <a:r>
              <a:rPr sz="2700" spc="57" dirty="0">
                <a:solidFill>
                  <a:srgbClr val="0C4653"/>
                </a:solidFill>
                <a:latin typeface="Arial Narrow"/>
                <a:cs typeface="Arial Narrow"/>
              </a:rPr>
              <a:t>p</a:t>
            </a:r>
            <a:r>
              <a:rPr sz="2700" spc="33" dirty="0">
                <a:solidFill>
                  <a:srgbClr val="0C4653"/>
                </a:solidFill>
                <a:latin typeface="Arial Narrow"/>
                <a:cs typeface="Arial Narrow"/>
              </a:rPr>
              <a:t>e</a:t>
            </a:r>
            <a:r>
              <a:rPr sz="2700" spc="80" dirty="0">
                <a:solidFill>
                  <a:srgbClr val="0C4653"/>
                </a:solidFill>
                <a:latin typeface="Arial Narrow"/>
                <a:cs typeface="Arial Narrow"/>
              </a:rPr>
              <a:t>li</a:t>
            </a:r>
            <a:r>
              <a:rPr sz="2700" spc="-37" dirty="0">
                <a:solidFill>
                  <a:srgbClr val="0C4653"/>
                </a:solidFill>
                <a:latin typeface="Arial Narrow"/>
                <a:cs typeface="Arial Narrow"/>
              </a:rPr>
              <a:t>c</a:t>
            </a:r>
            <a:r>
              <a:rPr sz="2700" spc="43" dirty="0">
                <a:solidFill>
                  <a:srgbClr val="0C4653"/>
                </a:solidFill>
                <a:latin typeface="Arial Narrow"/>
                <a:cs typeface="Arial Narrow"/>
              </a:rPr>
              <a:t>u</a:t>
            </a:r>
            <a:r>
              <a:rPr sz="2700" spc="80" dirty="0">
                <a:solidFill>
                  <a:srgbClr val="0C4653"/>
                </a:solidFill>
                <a:latin typeface="Arial Narrow"/>
                <a:cs typeface="Arial Narrow"/>
              </a:rPr>
              <a:t>l</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37" dirty="0">
                <a:solidFill>
                  <a:srgbClr val="0C4653"/>
                </a:solidFill>
                <a:latin typeface="Arial Narrow"/>
                <a:cs typeface="Arial Narrow"/>
              </a:rPr>
              <a:t>c</a:t>
            </a:r>
            <a:r>
              <a:rPr sz="2700" spc="43" dirty="0">
                <a:solidFill>
                  <a:srgbClr val="0C4653"/>
                </a:solidFill>
                <a:latin typeface="Arial Narrow"/>
                <a:cs typeface="Arial Narrow"/>
              </a:rPr>
              <a:t>h</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57" dirty="0">
                <a:solidFill>
                  <a:srgbClr val="0C4653"/>
                </a:solidFill>
                <a:latin typeface="Arial Narrow"/>
                <a:cs typeface="Arial Narrow"/>
              </a:rPr>
              <a:t>o</a:t>
            </a:r>
            <a:r>
              <a:rPr sz="2700" spc="-70" dirty="0">
                <a:solidFill>
                  <a:srgbClr val="0C4653"/>
                </a:solidFill>
                <a:latin typeface="Arial Narrow"/>
                <a:cs typeface="Arial Narrow"/>
              </a:rPr>
              <a:t>s</a:t>
            </a:r>
            <a:r>
              <a:rPr sz="2700" spc="-67" dirty="0">
                <a:solidFill>
                  <a:srgbClr val="0C4653"/>
                </a:solidFill>
                <a:latin typeface="Arial Narrow"/>
                <a:cs typeface="Arial Narrow"/>
              </a:rPr>
              <a:t>a</a:t>
            </a:r>
            <a:r>
              <a:rPr sz="2700" spc="47" dirty="0">
                <a:solidFill>
                  <a:srgbClr val="0C4653"/>
                </a:solidFill>
                <a:latin typeface="Arial Narrow"/>
                <a:cs typeface="Arial Narrow"/>
              </a:rPr>
              <a:t>n</a:t>
            </a:r>
            <a:r>
              <a:rPr sz="2700" spc="-47" dirty="0">
                <a:solidFill>
                  <a:srgbClr val="0C4653"/>
                </a:solidFill>
                <a:latin typeface="Arial Narrow"/>
                <a:cs typeface="Arial Narrow"/>
              </a:rPr>
              <a:t> </a:t>
            </a:r>
            <a:r>
              <a:rPr sz="2700" spc="43" dirty="0">
                <a:solidFill>
                  <a:srgbClr val="0C4653"/>
                </a:solidFill>
                <a:latin typeface="Arial Narrow"/>
                <a:cs typeface="Arial Narrow"/>
              </a:rPr>
              <a:t>u</a:t>
            </a:r>
            <a:r>
              <a:rPr sz="2700" spc="-70" dirty="0">
                <a:solidFill>
                  <a:srgbClr val="0C4653"/>
                </a:solidFill>
                <a:latin typeface="Arial Narrow"/>
                <a:cs typeface="Arial Narrow"/>
              </a:rPr>
              <a:t>s</a:t>
            </a:r>
            <a:r>
              <a:rPr sz="2700" spc="-37" dirty="0">
                <a:solidFill>
                  <a:srgbClr val="0C4653"/>
                </a:solidFill>
                <a:latin typeface="Arial Narrow"/>
                <a:cs typeface="Arial Narrow"/>
              </a:rPr>
              <a:t>c</a:t>
            </a:r>
            <a:r>
              <a:rPr sz="2700" spc="-67" dirty="0">
                <a:solidFill>
                  <a:srgbClr val="0C4653"/>
                </a:solidFill>
                <a:latin typeface="Arial Narrow"/>
                <a:cs typeface="Arial Narrow"/>
              </a:rPr>
              <a:t>a</a:t>
            </a:r>
            <a:r>
              <a:rPr sz="2700" spc="187" dirty="0">
                <a:solidFill>
                  <a:srgbClr val="0C4653"/>
                </a:solidFill>
                <a:latin typeface="Arial Narrow"/>
                <a:cs typeface="Arial Narrow"/>
              </a:rPr>
              <a:t>t</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80" dirty="0">
                <a:solidFill>
                  <a:srgbClr val="0C4653"/>
                </a:solidFill>
                <a:latin typeface="Arial Narrow"/>
                <a:cs typeface="Arial Narrow"/>
              </a:rPr>
              <a:t>l</a:t>
            </a:r>
            <a:r>
              <a:rPr sz="2700" spc="-63" dirty="0">
                <a:solidFill>
                  <a:srgbClr val="0C4653"/>
                </a:solidFill>
                <a:latin typeface="Arial Narrow"/>
                <a:cs typeface="Arial Narrow"/>
              </a:rPr>
              <a:t>a</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80" dirty="0">
                <a:solidFill>
                  <a:srgbClr val="0C4653"/>
                </a:solidFill>
                <a:latin typeface="Arial Narrow"/>
                <a:cs typeface="Arial Narrow"/>
              </a:rPr>
              <a:t>i</a:t>
            </a:r>
            <a:r>
              <a:rPr sz="2700" spc="150" dirty="0">
                <a:solidFill>
                  <a:srgbClr val="0C4653"/>
                </a:solidFill>
                <a:latin typeface="Arial Narrow"/>
                <a:cs typeface="Arial Narrow"/>
              </a:rPr>
              <a:t>f</a:t>
            </a:r>
            <a:r>
              <a:rPr sz="2700" spc="33" dirty="0">
                <a:solidFill>
                  <a:srgbClr val="0C4653"/>
                </a:solidFill>
                <a:latin typeface="Arial Narrow"/>
                <a:cs typeface="Arial Narrow"/>
              </a:rPr>
              <a:t>e</a:t>
            </a:r>
            <a:r>
              <a:rPr sz="2700" spc="143" dirty="0">
                <a:solidFill>
                  <a:srgbClr val="0C4653"/>
                </a:solidFill>
                <a:latin typeface="Arial Narrow"/>
                <a:cs typeface="Arial Narrow"/>
              </a:rPr>
              <a:t>r</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37" dirty="0">
                <a:solidFill>
                  <a:srgbClr val="0C4653"/>
                </a:solidFill>
                <a:latin typeface="Arial Narrow"/>
                <a:cs typeface="Arial Narrow"/>
              </a:rPr>
              <a:t>e</a:t>
            </a:r>
            <a:r>
              <a:rPr sz="2700" spc="17" dirty="0">
                <a:solidFill>
                  <a:srgbClr val="0C4653"/>
                </a:solidFill>
                <a:latin typeface="Arial Narrow"/>
                <a:cs typeface="Arial Narrow"/>
              </a:rPr>
              <a:t> </a:t>
            </a:r>
            <a:r>
              <a:rPr sz="2700" spc="187" dirty="0">
                <a:solidFill>
                  <a:srgbClr val="0C4653"/>
                </a:solidFill>
                <a:latin typeface="Arial Narrow"/>
                <a:cs typeface="Arial Narrow"/>
              </a:rPr>
              <a:t>t</a:t>
            </a:r>
            <a:r>
              <a:rPr sz="2700" spc="33" dirty="0">
                <a:solidFill>
                  <a:srgbClr val="0C4653"/>
                </a:solidFill>
                <a:latin typeface="Arial Narrow"/>
                <a:cs typeface="Arial Narrow"/>
              </a:rPr>
              <a:t>e</a:t>
            </a:r>
            <a:r>
              <a:rPr sz="2700" spc="107" dirty="0">
                <a:solidFill>
                  <a:srgbClr val="0C4653"/>
                </a:solidFill>
                <a:latin typeface="Arial Narrow"/>
                <a:cs typeface="Arial Narrow"/>
              </a:rPr>
              <a:t>m</a:t>
            </a:r>
            <a:r>
              <a:rPr sz="2700" spc="57" dirty="0">
                <a:solidFill>
                  <a:srgbClr val="0C4653"/>
                </a:solidFill>
                <a:latin typeface="Arial Narrow"/>
                <a:cs typeface="Arial Narrow"/>
              </a:rPr>
              <a:t>p</a:t>
            </a:r>
            <a:r>
              <a:rPr sz="2700" spc="33" dirty="0">
                <a:solidFill>
                  <a:srgbClr val="0C4653"/>
                </a:solidFill>
                <a:latin typeface="Arial Narrow"/>
                <a:cs typeface="Arial Narrow"/>
              </a:rPr>
              <a:t>e</a:t>
            </a:r>
            <a:r>
              <a:rPr sz="2700" spc="143" dirty="0">
                <a:solidFill>
                  <a:srgbClr val="0C4653"/>
                </a:solidFill>
                <a:latin typeface="Arial Narrow"/>
                <a:cs typeface="Arial Narrow"/>
              </a:rPr>
              <a:t>r</a:t>
            </a:r>
            <a:r>
              <a:rPr sz="2700" spc="-67" dirty="0">
                <a:solidFill>
                  <a:srgbClr val="0C4653"/>
                </a:solidFill>
                <a:latin typeface="Arial Narrow"/>
                <a:cs typeface="Arial Narrow"/>
              </a:rPr>
              <a:t>a</a:t>
            </a:r>
            <a:r>
              <a:rPr sz="2700" spc="187" dirty="0">
                <a:solidFill>
                  <a:srgbClr val="0C4653"/>
                </a:solidFill>
                <a:latin typeface="Arial Narrow"/>
                <a:cs typeface="Arial Narrow"/>
              </a:rPr>
              <a:t>t</a:t>
            </a:r>
            <a:r>
              <a:rPr sz="2700" spc="43" dirty="0">
                <a:solidFill>
                  <a:srgbClr val="0C4653"/>
                </a:solidFill>
                <a:latin typeface="Arial Narrow"/>
                <a:cs typeface="Arial Narrow"/>
              </a:rPr>
              <a:t>u</a:t>
            </a:r>
            <a:r>
              <a:rPr sz="2700" spc="143" dirty="0">
                <a:solidFill>
                  <a:srgbClr val="0C4653"/>
                </a:solidFill>
                <a:latin typeface="Arial Narrow"/>
                <a:cs typeface="Arial Narrow"/>
              </a:rPr>
              <a:t>r</a:t>
            </a:r>
            <a:r>
              <a:rPr sz="2700" spc="83" dirty="0">
                <a:solidFill>
                  <a:srgbClr val="0C4653"/>
                </a:solidFill>
                <a:latin typeface="Arial Narrow"/>
                <a:cs typeface="Arial Narrow"/>
              </a:rPr>
              <a:t>i</a:t>
            </a:r>
            <a:r>
              <a:rPr sz="2700" spc="-47" dirty="0">
                <a:solidFill>
                  <a:srgbClr val="0C4653"/>
                </a:solidFill>
                <a:latin typeface="Arial Narrow"/>
                <a:cs typeface="Arial Narrow"/>
              </a:rPr>
              <a:t> </a:t>
            </a:r>
            <a:r>
              <a:rPr sz="2700" spc="57" dirty="0">
                <a:solidFill>
                  <a:srgbClr val="0C4653"/>
                </a:solidFill>
                <a:latin typeface="Arial Narrow"/>
                <a:cs typeface="Arial Narrow"/>
              </a:rPr>
              <a:t>p</a:t>
            </a:r>
            <a:r>
              <a:rPr sz="2700" spc="143" dirty="0">
                <a:solidFill>
                  <a:srgbClr val="0C4653"/>
                </a:solidFill>
                <a:latin typeface="Arial Narrow"/>
                <a:cs typeface="Arial Narrow"/>
              </a:rPr>
              <a:t>r</a:t>
            </a:r>
            <a:r>
              <a:rPr sz="2700" spc="57" dirty="0">
                <a:solidFill>
                  <a:srgbClr val="0C4653"/>
                </a:solidFill>
                <a:latin typeface="Arial Narrow"/>
                <a:cs typeface="Arial Narrow"/>
              </a:rPr>
              <a:t>ob</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43" dirty="0">
                <a:solidFill>
                  <a:srgbClr val="0C4653"/>
                </a:solidFill>
                <a:latin typeface="Arial Narrow"/>
                <a:cs typeface="Arial Narrow"/>
              </a:rPr>
              <a:t>î</a:t>
            </a:r>
            <a:r>
              <a:rPr sz="2700" spc="47" dirty="0">
                <a:solidFill>
                  <a:srgbClr val="0C4653"/>
                </a:solidFill>
                <a:latin typeface="Arial Narrow"/>
                <a:cs typeface="Arial Narrow"/>
              </a:rPr>
              <a:t>n</a:t>
            </a:r>
            <a:r>
              <a:rPr sz="2700" spc="-47" dirty="0">
                <a:solidFill>
                  <a:srgbClr val="0C4653"/>
                </a:solidFill>
                <a:latin typeface="Arial Narrow"/>
                <a:cs typeface="Arial Narrow"/>
              </a:rPr>
              <a:t> </a:t>
            </a:r>
            <a:r>
              <a:rPr sz="2700" spc="187" dirty="0">
                <a:solidFill>
                  <a:srgbClr val="0C4653"/>
                </a:solidFill>
                <a:latin typeface="Arial Narrow"/>
                <a:cs typeface="Arial Narrow"/>
              </a:rPr>
              <a:t>t</a:t>
            </a:r>
            <a:r>
              <a:rPr sz="2700" spc="80" dirty="0">
                <a:solidFill>
                  <a:srgbClr val="0C4653"/>
                </a:solidFill>
                <a:latin typeface="Arial Narrow"/>
                <a:cs typeface="Arial Narrow"/>
              </a:rPr>
              <a:t>i</a:t>
            </a:r>
            <a:r>
              <a:rPr sz="2700" spc="107" dirty="0">
                <a:solidFill>
                  <a:srgbClr val="0C4653"/>
                </a:solidFill>
                <a:latin typeface="Arial Narrow"/>
                <a:cs typeface="Arial Narrow"/>
              </a:rPr>
              <a:t>m</a:t>
            </a:r>
            <a:r>
              <a:rPr sz="2700" spc="57" dirty="0">
                <a:solidFill>
                  <a:srgbClr val="0C4653"/>
                </a:solidFill>
                <a:latin typeface="Arial Narrow"/>
                <a:cs typeface="Arial Narrow"/>
              </a:rPr>
              <a:t>p</a:t>
            </a:r>
            <a:r>
              <a:rPr sz="2700" spc="43" dirty="0">
                <a:solidFill>
                  <a:srgbClr val="0C4653"/>
                </a:solidFill>
                <a:latin typeface="Arial Narrow"/>
                <a:cs typeface="Arial Narrow"/>
              </a:rPr>
              <a:t>u</a:t>
            </a:r>
            <a:r>
              <a:rPr sz="2700" spc="83" dirty="0">
                <a:solidFill>
                  <a:srgbClr val="0C4653"/>
                </a:solidFill>
                <a:latin typeface="Arial Narrow"/>
                <a:cs typeface="Arial Narrow"/>
              </a:rPr>
              <a:t>l</a:t>
            </a:r>
            <a:r>
              <a:rPr sz="2700" spc="-47" dirty="0">
                <a:solidFill>
                  <a:srgbClr val="0C4653"/>
                </a:solidFill>
                <a:latin typeface="Arial Narrow"/>
                <a:cs typeface="Arial Narrow"/>
              </a:rPr>
              <a:t> </a:t>
            </a:r>
            <a:r>
              <a:rPr sz="2700" spc="57" dirty="0">
                <a:solidFill>
                  <a:srgbClr val="0C4653"/>
                </a:solidFill>
                <a:latin typeface="Arial Narrow"/>
                <a:cs typeface="Arial Narrow"/>
              </a:rPr>
              <a:t>d</a:t>
            </a:r>
            <a:r>
              <a:rPr sz="2700" spc="33" dirty="0">
                <a:solidFill>
                  <a:srgbClr val="0C4653"/>
                </a:solidFill>
                <a:latin typeface="Arial Narrow"/>
                <a:cs typeface="Arial Narrow"/>
              </a:rPr>
              <a:t>e</a:t>
            </a:r>
            <a:r>
              <a:rPr sz="2700" spc="57" dirty="0">
                <a:solidFill>
                  <a:srgbClr val="0C4653"/>
                </a:solidFill>
                <a:latin typeface="Arial Narrow"/>
                <a:cs typeface="Arial Narrow"/>
              </a:rPr>
              <a:t>po</a:t>
            </a:r>
            <a:r>
              <a:rPr sz="2700" spc="-169" dirty="0">
                <a:solidFill>
                  <a:srgbClr val="0C4653"/>
                </a:solidFill>
                <a:latin typeface="Arial Narrow"/>
                <a:cs typeface="Arial Narrow"/>
              </a:rPr>
              <a:t>z</a:t>
            </a:r>
            <a:r>
              <a:rPr sz="2700" spc="80" dirty="0">
                <a:solidFill>
                  <a:srgbClr val="0C4653"/>
                </a:solidFill>
                <a:latin typeface="Arial Narrow"/>
                <a:cs typeface="Arial Narrow"/>
              </a:rPr>
              <a:t>i</a:t>
            </a:r>
            <a:r>
              <a:rPr sz="2700" spc="187" dirty="0">
                <a:solidFill>
                  <a:srgbClr val="0C4653"/>
                </a:solidFill>
                <a:latin typeface="Arial Narrow"/>
                <a:cs typeface="Arial Narrow"/>
              </a:rPr>
              <a:t>t</a:t>
            </a:r>
            <a:r>
              <a:rPr sz="2700" spc="-67" dirty="0">
                <a:solidFill>
                  <a:srgbClr val="0C4653"/>
                </a:solidFill>
                <a:latin typeface="Arial Narrow"/>
                <a:cs typeface="Arial Narrow"/>
              </a:rPr>
              <a:t>ă</a:t>
            </a:r>
            <a:r>
              <a:rPr sz="2700" spc="143" dirty="0">
                <a:solidFill>
                  <a:srgbClr val="0C4653"/>
                </a:solidFill>
                <a:latin typeface="Arial Narrow"/>
                <a:cs typeface="Arial Narrow"/>
              </a:rPr>
              <a:t>r</a:t>
            </a:r>
            <a:r>
              <a:rPr sz="2700" spc="80" dirty="0">
                <a:solidFill>
                  <a:srgbClr val="0C4653"/>
                </a:solidFill>
                <a:latin typeface="Arial Narrow"/>
                <a:cs typeface="Arial Narrow"/>
              </a:rPr>
              <a:t>i</a:t>
            </a:r>
            <a:r>
              <a:rPr sz="2700" spc="83" dirty="0">
                <a:solidFill>
                  <a:srgbClr val="0C4653"/>
                </a:solidFill>
                <a:latin typeface="Arial Narrow"/>
                <a:cs typeface="Arial Narrow"/>
              </a:rPr>
              <a:t>i</a:t>
            </a:r>
            <a:r>
              <a:rPr sz="2700" spc="103" dirty="0">
                <a:solidFill>
                  <a:srgbClr val="0C4653"/>
                </a:solidFill>
                <a:latin typeface="Arial Narrow"/>
                <a:cs typeface="Arial Narrow"/>
              </a:rPr>
              <a:t> </a:t>
            </a:r>
            <a:r>
              <a:rPr sz="2700" spc="57" dirty="0">
                <a:solidFill>
                  <a:srgbClr val="0C4653"/>
                </a:solidFill>
                <a:latin typeface="Arial Narrow"/>
                <a:cs typeface="Arial Narrow"/>
              </a:rPr>
              <a:t>d</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117" dirty="0">
                <a:solidFill>
                  <a:srgbClr val="0C4653"/>
                </a:solidFill>
                <a:latin typeface="Arial Narrow"/>
                <a:cs typeface="Arial Narrow"/>
              </a:rPr>
              <a:t>1</a:t>
            </a:r>
            <a:r>
              <a:rPr sz="2700" spc="120" dirty="0">
                <a:solidFill>
                  <a:srgbClr val="0C4653"/>
                </a:solidFill>
                <a:latin typeface="Arial Narrow"/>
                <a:cs typeface="Arial Narrow"/>
              </a:rPr>
              <a:t>0</a:t>
            </a:r>
            <a:r>
              <a:rPr sz="2700" spc="-47" dirty="0">
                <a:solidFill>
                  <a:srgbClr val="0C4653"/>
                </a:solidFill>
                <a:latin typeface="Arial Narrow"/>
                <a:cs typeface="Arial Narrow"/>
              </a:rPr>
              <a:t> </a:t>
            </a:r>
            <a:r>
              <a:rPr sz="2700" spc="-169" dirty="0">
                <a:solidFill>
                  <a:srgbClr val="0C4653"/>
                </a:solidFill>
                <a:latin typeface="Arial Narrow"/>
                <a:cs typeface="Arial Narrow"/>
              </a:rPr>
              <a:t>z</a:t>
            </a:r>
            <a:r>
              <a:rPr sz="2700" spc="80" dirty="0">
                <a:solidFill>
                  <a:srgbClr val="0C4653"/>
                </a:solidFill>
                <a:latin typeface="Arial Narrow"/>
                <a:cs typeface="Arial Narrow"/>
              </a:rPr>
              <a:t>il</a:t>
            </a:r>
            <a:r>
              <a:rPr sz="2700" spc="37" dirty="0">
                <a:solidFill>
                  <a:srgbClr val="0C4653"/>
                </a:solidFill>
                <a:latin typeface="Arial Narrow"/>
                <a:cs typeface="Arial Narrow"/>
              </a:rPr>
              <a:t>e</a:t>
            </a:r>
            <a:r>
              <a:rPr sz="2700" spc="-47" dirty="0">
                <a:solidFill>
                  <a:srgbClr val="0C4653"/>
                </a:solidFill>
                <a:latin typeface="Arial Narrow"/>
                <a:cs typeface="Arial Narrow"/>
              </a:rPr>
              <a:t> </a:t>
            </a:r>
            <a:r>
              <a:rPr sz="2700" spc="80" dirty="0">
                <a:solidFill>
                  <a:srgbClr val="0C4653"/>
                </a:solidFill>
                <a:latin typeface="Arial Narrow"/>
                <a:cs typeface="Arial Narrow"/>
              </a:rPr>
              <a:t>l</a:t>
            </a:r>
            <a:r>
              <a:rPr sz="2700" spc="-63" dirty="0">
                <a:solidFill>
                  <a:srgbClr val="0C4653"/>
                </a:solidFill>
                <a:latin typeface="Arial Narrow"/>
                <a:cs typeface="Arial Narrow"/>
              </a:rPr>
              <a:t>a</a:t>
            </a:r>
            <a:r>
              <a:rPr sz="2700" spc="-47" dirty="0">
                <a:solidFill>
                  <a:srgbClr val="0C4653"/>
                </a:solidFill>
                <a:latin typeface="Arial Narrow"/>
                <a:cs typeface="Arial Narrow"/>
              </a:rPr>
              <a:t> </a:t>
            </a:r>
            <a:r>
              <a:rPr sz="2700" spc="120" dirty="0">
                <a:solidFill>
                  <a:srgbClr val="0C4653"/>
                </a:solidFill>
                <a:latin typeface="Arial Narrow"/>
                <a:cs typeface="Arial Narrow"/>
              </a:rPr>
              <a:t>4</a:t>
            </a:r>
            <a:r>
              <a:rPr sz="2700" spc="-47" dirty="0">
                <a:solidFill>
                  <a:srgbClr val="0C4653"/>
                </a:solidFill>
                <a:latin typeface="Arial Narrow"/>
                <a:cs typeface="Arial Narrow"/>
              </a:rPr>
              <a:t> </a:t>
            </a:r>
            <a:r>
              <a:rPr sz="2700" spc="-306" dirty="0">
                <a:solidFill>
                  <a:srgbClr val="0C4653"/>
                </a:solidFill>
                <a:latin typeface="Arial Narrow"/>
                <a:cs typeface="Arial Narrow"/>
              </a:rPr>
              <a:t>°</a:t>
            </a:r>
            <a:r>
              <a:rPr sz="2700" spc="-277" dirty="0">
                <a:solidFill>
                  <a:srgbClr val="0C4653"/>
                </a:solidFill>
                <a:latin typeface="Arial Narrow"/>
                <a:cs typeface="Arial Narrow"/>
              </a:rPr>
              <a:t>C</a:t>
            </a:r>
            <a:r>
              <a:rPr sz="2700" spc="-120" dirty="0">
                <a:solidFill>
                  <a:srgbClr val="0C4653"/>
                </a:solidFill>
                <a:latin typeface="Arial Narrow"/>
                <a:cs typeface="Arial Narrow"/>
              </a:rPr>
              <a:t>.</a:t>
            </a:r>
            <a:r>
              <a:rPr sz="2700" spc="-47" dirty="0">
                <a:solidFill>
                  <a:srgbClr val="0C4653"/>
                </a:solidFill>
                <a:latin typeface="Arial Narrow"/>
                <a:cs typeface="Arial Narrow"/>
              </a:rPr>
              <a:t> </a:t>
            </a:r>
            <a:r>
              <a:rPr sz="2700" spc="-273" dirty="0">
                <a:solidFill>
                  <a:srgbClr val="0C4653"/>
                </a:solidFill>
                <a:latin typeface="Arial Narrow"/>
                <a:cs typeface="Arial Narrow"/>
              </a:rPr>
              <a:t>C</a:t>
            </a:r>
            <a:endParaRPr sz="2700">
              <a:latin typeface="Arial Narrow"/>
              <a:cs typeface="Arial Narrow"/>
            </a:endParaRPr>
          </a:p>
        </p:txBody>
      </p:sp>
    </p:spTree>
    <p:extLst>
      <p:ext uri="{BB962C8B-B14F-4D97-AF65-F5344CB8AC3E}">
        <p14:creationId xmlns:p14="http://schemas.microsoft.com/office/powerpoint/2010/main" val="2425623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02751" y="0"/>
            <a:ext cx="6555740" cy="1730587"/>
          </a:xfrm>
          <a:custGeom>
            <a:avLst/>
            <a:gdLst/>
            <a:ahLst/>
            <a:cxnLst/>
            <a:rect l="l" t="t" r="r" b="b"/>
            <a:pathLst>
              <a:path w="9833610" h="2595880">
                <a:moveTo>
                  <a:pt x="673083" y="2595448"/>
                </a:moveTo>
                <a:lnTo>
                  <a:pt x="600346" y="2593434"/>
                </a:lnTo>
                <a:lnTo>
                  <a:pt x="537083" y="2587487"/>
                </a:lnTo>
                <a:lnTo>
                  <a:pt x="484028" y="2577830"/>
                </a:lnTo>
                <a:lnTo>
                  <a:pt x="432531" y="2563948"/>
                </a:lnTo>
                <a:lnTo>
                  <a:pt x="382904" y="2545841"/>
                </a:lnTo>
                <a:lnTo>
                  <a:pt x="335420" y="2523486"/>
                </a:lnTo>
                <a:lnTo>
                  <a:pt x="290478" y="2496925"/>
                </a:lnTo>
                <a:lnTo>
                  <a:pt x="248386" y="2466171"/>
                </a:lnTo>
                <a:lnTo>
                  <a:pt x="209380" y="2431164"/>
                </a:lnTo>
                <a:lnTo>
                  <a:pt x="173813" y="2391933"/>
                </a:lnTo>
                <a:lnTo>
                  <a:pt x="142000" y="2348476"/>
                </a:lnTo>
                <a:lnTo>
                  <a:pt x="111625" y="2295363"/>
                </a:lnTo>
                <a:lnTo>
                  <a:pt x="86520" y="2232870"/>
                </a:lnTo>
                <a:lnTo>
                  <a:pt x="69423" y="2167137"/>
                </a:lnTo>
                <a:lnTo>
                  <a:pt x="58994" y="2098898"/>
                </a:lnTo>
                <a:lnTo>
                  <a:pt x="53893" y="2028892"/>
                </a:lnTo>
                <a:lnTo>
                  <a:pt x="52781" y="1957853"/>
                </a:lnTo>
                <a:lnTo>
                  <a:pt x="53303" y="1922176"/>
                </a:lnTo>
                <a:lnTo>
                  <a:pt x="54319" y="1886518"/>
                </a:lnTo>
                <a:lnTo>
                  <a:pt x="55662" y="1850970"/>
                </a:lnTo>
                <a:lnTo>
                  <a:pt x="58661" y="1780572"/>
                </a:lnTo>
                <a:lnTo>
                  <a:pt x="59982" y="1745907"/>
                </a:lnTo>
                <a:lnTo>
                  <a:pt x="60960" y="1711720"/>
                </a:lnTo>
                <a:lnTo>
                  <a:pt x="61429" y="1678103"/>
                </a:lnTo>
                <a:lnTo>
                  <a:pt x="61220" y="1645149"/>
                </a:lnTo>
                <a:lnTo>
                  <a:pt x="59293" y="1570910"/>
                </a:lnTo>
                <a:lnTo>
                  <a:pt x="57149" y="1496672"/>
                </a:lnTo>
                <a:lnTo>
                  <a:pt x="54811" y="1422434"/>
                </a:lnTo>
                <a:lnTo>
                  <a:pt x="52305" y="1348195"/>
                </a:lnTo>
                <a:lnTo>
                  <a:pt x="49654" y="1273957"/>
                </a:lnTo>
                <a:lnTo>
                  <a:pt x="46882" y="1199719"/>
                </a:lnTo>
                <a:lnTo>
                  <a:pt x="42551" y="1088361"/>
                </a:lnTo>
                <a:lnTo>
                  <a:pt x="35070" y="902766"/>
                </a:lnTo>
                <a:lnTo>
                  <a:pt x="31183" y="828527"/>
                </a:lnTo>
                <a:lnTo>
                  <a:pt x="27383" y="754289"/>
                </a:lnTo>
                <a:lnTo>
                  <a:pt x="23697" y="680051"/>
                </a:lnTo>
                <a:lnTo>
                  <a:pt x="20153" y="605812"/>
                </a:lnTo>
                <a:lnTo>
                  <a:pt x="16779" y="531574"/>
                </a:lnTo>
                <a:lnTo>
                  <a:pt x="13600" y="457336"/>
                </a:lnTo>
                <a:lnTo>
                  <a:pt x="10644" y="383097"/>
                </a:lnTo>
                <a:lnTo>
                  <a:pt x="7940" y="308859"/>
                </a:lnTo>
                <a:lnTo>
                  <a:pt x="5512" y="234621"/>
                </a:lnTo>
                <a:lnTo>
                  <a:pt x="3390" y="160382"/>
                </a:lnTo>
                <a:lnTo>
                  <a:pt x="1599" y="86144"/>
                </a:lnTo>
                <a:lnTo>
                  <a:pt x="167" y="11906"/>
                </a:lnTo>
                <a:lnTo>
                  <a:pt x="0" y="0"/>
                </a:lnTo>
                <a:lnTo>
                  <a:pt x="9822987" y="0"/>
                </a:lnTo>
                <a:lnTo>
                  <a:pt x="9825808" y="92884"/>
                </a:lnTo>
                <a:lnTo>
                  <a:pt x="9828090" y="184324"/>
                </a:lnTo>
                <a:lnTo>
                  <a:pt x="9829915" y="275764"/>
                </a:lnTo>
                <a:lnTo>
                  <a:pt x="9831314" y="367203"/>
                </a:lnTo>
                <a:lnTo>
                  <a:pt x="9832314" y="458643"/>
                </a:lnTo>
                <a:lnTo>
                  <a:pt x="9832945" y="550083"/>
                </a:lnTo>
                <a:lnTo>
                  <a:pt x="9833122" y="605812"/>
                </a:lnTo>
                <a:lnTo>
                  <a:pt x="9833141" y="754289"/>
                </a:lnTo>
                <a:lnTo>
                  <a:pt x="9832882" y="828527"/>
                </a:lnTo>
                <a:lnTo>
                  <a:pt x="9832346" y="915843"/>
                </a:lnTo>
                <a:lnTo>
                  <a:pt x="9831559" y="1007282"/>
                </a:lnTo>
                <a:lnTo>
                  <a:pt x="9830574" y="1098722"/>
                </a:lnTo>
                <a:lnTo>
                  <a:pt x="9829285" y="1199719"/>
                </a:lnTo>
                <a:lnTo>
                  <a:pt x="9828126" y="1281602"/>
                </a:lnTo>
                <a:lnTo>
                  <a:pt x="9826720" y="1373042"/>
                </a:lnTo>
                <a:lnTo>
                  <a:pt x="9825231" y="1464482"/>
                </a:lnTo>
                <a:lnTo>
                  <a:pt x="9819020" y="1830241"/>
                </a:lnTo>
                <a:lnTo>
                  <a:pt x="9817333" y="1874704"/>
                </a:lnTo>
                <a:lnTo>
                  <a:pt x="9814033" y="1918689"/>
                </a:lnTo>
                <a:lnTo>
                  <a:pt x="9809047" y="1962080"/>
                </a:lnTo>
                <a:lnTo>
                  <a:pt x="9802300" y="2004759"/>
                </a:lnTo>
                <a:lnTo>
                  <a:pt x="9793719" y="2046612"/>
                </a:lnTo>
                <a:lnTo>
                  <a:pt x="9783229" y="2087522"/>
                </a:lnTo>
                <a:lnTo>
                  <a:pt x="9770757" y="2127372"/>
                </a:lnTo>
                <a:lnTo>
                  <a:pt x="9756229" y="2166048"/>
                </a:lnTo>
                <a:lnTo>
                  <a:pt x="9739570" y="2203431"/>
                </a:lnTo>
                <a:lnTo>
                  <a:pt x="9720707" y="2239407"/>
                </a:lnTo>
                <a:lnTo>
                  <a:pt x="9699567" y="2273858"/>
                </a:lnTo>
                <a:lnTo>
                  <a:pt x="9676074" y="2306670"/>
                </a:lnTo>
                <a:lnTo>
                  <a:pt x="9650156" y="2337725"/>
                </a:lnTo>
                <a:lnTo>
                  <a:pt x="9621737" y="2366907"/>
                </a:lnTo>
                <a:lnTo>
                  <a:pt x="9590745" y="2394101"/>
                </a:lnTo>
                <a:lnTo>
                  <a:pt x="9557106" y="2419190"/>
                </a:lnTo>
                <a:lnTo>
                  <a:pt x="9520745" y="2442058"/>
                </a:lnTo>
                <a:lnTo>
                  <a:pt x="9481588" y="2462588"/>
                </a:lnTo>
                <a:lnTo>
                  <a:pt x="9441918" y="2479652"/>
                </a:lnTo>
                <a:lnTo>
                  <a:pt x="7461773" y="2479652"/>
                </a:lnTo>
                <a:lnTo>
                  <a:pt x="6874151" y="2482090"/>
                </a:lnTo>
                <a:lnTo>
                  <a:pt x="5250308" y="2516453"/>
                </a:lnTo>
                <a:lnTo>
                  <a:pt x="5212115" y="2517547"/>
                </a:lnTo>
                <a:lnTo>
                  <a:pt x="2244792" y="2517547"/>
                </a:lnTo>
                <a:lnTo>
                  <a:pt x="1799287" y="2523486"/>
                </a:lnTo>
                <a:lnTo>
                  <a:pt x="1635680" y="2527860"/>
                </a:lnTo>
                <a:lnTo>
                  <a:pt x="1294271" y="2540434"/>
                </a:lnTo>
                <a:lnTo>
                  <a:pt x="1221688" y="2544884"/>
                </a:lnTo>
                <a:lnTo>
                  <a:pt x="1148815" y="2551652"/>
                </a:lnTo>
                <a:lnTo>
                  <a:pt x="892525" y="2581741"/>
                </a:lnTo>
                <a:lnTo>
                  <a:pt x="855876" y="2585484"/>
                </a:lnTo>
                <a:lnTo>
                  <a:pt x="819245" y="2588781"/>
                </a:lnTo>
                <a:lnTo>
                  <a:pt x="782641" y="2591528"/>
                </a:lnTo>
                <a:lnTo>
                  <a:pt x="746074" y="2593623"/>
                </a:lnTo>
                <a:lnTo>
                  <a:pt x="709551" y="2594964"/>
                </a:lnTo>
                <a:lnTo>
                  <a:pt x="673083" y="2595448"/>
                </a:lnTo>
              </a:path>
              <a:path w="9833610" h="2595880">
                <a:moveTo>
                  <a:pt x="9165281" y="2528524"/>
                </a:moveTo>
                <a:lnTo>
                  <a:pt x="9108706" y="2527860"/>
                </a:lnTo>
                <a:lnTo>
                  <a:pt x="9052074" y="2525144"/>
                </a:lnTo>
                <a:lnTo>
                  <a:pt x="8937898" y="2516452"/>
                </a:lnTo>
                <a:lnTo>
                  <a:pt x="8862875" y="2510759"/>
                </a:lnTo>
                <a:lnTo>
                  <a:pt x="8821314" y="2508244"/>
                </a:lnTo>
                <a:lnTo>
                  <a:pt x="8501485" y="2495921"/>
                </a:lnTo>
                <a:lnTo>
                  <a:pt x="7829531" y="2482090"/>
                </a:lnTo>
                <a:lnTo>
                  <a:pt x="7461773" y="2479652"/>
                </a:lnTo>
                <a:lnTo>
                  <a:pt x="9441918" y="2479652"/>
                </a:lnTo>
                <a:lnTo>
                  <a:pt x="9394592" y="2496173"/>
                </a:lnTo>
                <a:lnTo>
                  <a:pt x="9336450" y="2510960"/>
                </a:lnTo>
                <a:lnTo>
                  <a:pt x="9278971" y="2520798"/>
                </a:lnTo>
                <a:lnTo>
                  <a:pt x="9221975" y="2526411"/>
                </a:lnTo>
                <a:lnTo>
                  <a:pt x="9193599" y="2527860"/>
                </a:lnTo>
                <a:lnTo>
                  <a:pt x="9165281" y="2528524"/>
                </a:lnTo>
              </a:path>
              <a:path w="9833610" h="2595880">
                <a:moveTo>
                  <a:pt x="3965138" y="2548948"/>
                </a:moveTo>
                <a:lnTo>
                  <a:pt x="3642847" y="2546160"/>
                </a:lnTo>
                <a:lnTo>
                  <a:pt x="2925495" y="2527860"/>
                </a:lnTo>
                <a:lnTo>
                  <a:pt x="2567729" y="2519865"/>
                </a:lnTo>
                <a:lnTo>
                  <a:pt x="2244792" y="2517547"/>
                </a:lnTo>
                <a:lnTo>
                  <a:pt x="5212115" y="2517547"/>
                </a:lnTo>
                <a:lnTo>
                  <a:pt x="4859592" y="2527860"/>
                </a:lnTo>
                <a:lnTo>
                  <a:pt x="4179973" y="2546935"/>
                </a:lnTo>
                <a:lnTo>
                  <a:pt x="3965138" y="2548948"/>
                </a:lnTo>
              </a:path>
            </a:pathLst>
          </a:custGeom>
          <a:solidFill>
            <a:srgbClr val="FFFFFF"/>
          </a:solidFill>
        </p:spPr>
        <p:txBody>
          <a:bodyPr wrap="square" lIns="0" tIns="0" rIns="0" bIns="0" rtlCol="0"/>
          <a:lstStyle/>
          <a:p>
            <a:endParaRPr sz="1200"/>
          </a:p>
        </p:txBody>
      </p:sp>
      <p:sp>
        <p:nvSpPr>
          <p:cNvPr id="3" name="object 3"/>
          <p:cNvSpPr/>
          <p:nvPr/>
        </p:nvSpPr>
        <p:spPr>
          <a:xfrm>
            <a:off x="699554" y="2183489"/>
            <a:ext cx="9958493" cy="4337897"/>
          </a:xfrm>
          <a:custGeom>
            <a:avLst/>
            <a:gdLst/>
            <a:ahLst/>
            <a:cxnLst/>
            <a:rect l="l" t="t" r="r" b="b"/>
            <a:pathLst>
              <a:path w="14937740" h="6506845">
                <a:moveTo>
                  <a:pt x="13007529" y="30546"/>
                </a:moveTo>
                <a:lnTo>
                  <a:pt x="8745839" y="30546"/>
                </a:lnTo>
                <a:lnTo>
                  <a:pt x="9456228" y="0"/>
                </a:lnTo>
                <a:lnTo>
                  <a:pt x="12651917" y="0"/>
                </a:lnTo>
                <a:lnTo>
                  <a:pt x="13007529" y="30546"/>
                </a:lnTo>
                <a:close/>
              </a:path>
              <a:path w="14937740" h="6506845">
                <a:moveTo>
                  <a:pt x="5366119" y="61093"/>
                </a:moveTo>
                <a:lnTo>
                  <a:pt x="1226473" y="61093"/>
                </a:lnTo>
                <a:lnTo>
                  <a:pt x="1326713" y="30546"/>
                </a:lnTo>
                <a:lnTo>
                  <a:pt x="5137906" y="30546"/>
                </a:lnTo>
                <a:lnTo>
                  <a:pt x="5366119" y="61093"/>
                </a:lnTo>
                <a:close/>
              </a:path>
              <a:path w="14937740" h="6506845">
                <a:moveTo>
                  <a:pt x="14075838" y="91639"/>
                </a:moveTo>
                <a:lnTo>
                  <a:pt x="1029635" y="91639"/>
                </a:lnTo>
                <a:lnTo>
                  <a:pt x="1127328" y="61093"/>
                </a:lnTo>
                <a:lnTo>
                  <a:pt x="7678973" y="61093"/>
                </a:lnTo>
                <a:lnTo>
                  <a:pt x="8034809" y="30546"/>
                </a:lnTo>
                <a:lnTo>
                  <a:pt x="13363365" y="30546"/>
                </a:lnTo>
                <a:lnTo>
                  <a:pt x="14075838" y="91639"/>
                </a:lnTo>
                <a:close/>
              </a:path>
              <a:path w="14937740" h="6506845">
                <a:moveTo>
                  <a:pt x="14579500" y="274918"/>
                </a:moveTo>
                <a:lnTo>
                  <a:pt x="494070" y="274918"/>
                </a:lnTo>
                <a:lnTo>
                  <a:pt x="575516" y="244372"/>
                </a:lnTo>
                <a:lnTo>
                  <a:pt x="660565" y="183279"/>
                </a:lnTo>
                <a:lnTo>
                  <a:pt x="748861" y="152732"/>
                </a:lnTo>
                <a:lnTo>
                  <a:pt x="933754" y="91639"/>
                </a:lnTo>
                <a:lnTo>
                  <a:pt x="14101541" y="91639"/>
                </a:lnTo>
                <a:lnTo>
                  <a:pt x="14127299" y="122186"/>
                </a:lnTo>
                <a:lnTo>
                  <a:pt x="14306066" y="122186"/>
                </a:lnTo>
                <a:lnTo>
                  <a:pt x="14330944" y="152732"/>
                </a:lnTo>
                <a:lnTo>
                  <a:pt x="14403781" y="152732"/>
                </a:lnTo>
                <a:lnTo>
                  <a:pt x="14427340" y="183279"/>
                </a:lnTo>
                <a:lnTo>
                  <a:pt x="14473155" y="183279"/>
                </a:lnTo>
                <a:lnTo>
                  <a:pt x="14495338" y="213825"/>
                </a:lnTo>
                <a:lnTo>
                  <a:pt x="14516990" y="213825"/>
                </a:lnTo>
                <a:lnTo>
                  <a:pt x="14538073" y="244372"/>
                </a:lnTo>
                <a:lnTo>
                  <a:pt x="14558552" y="244372"/>
                </a:lnTo>
                <a:lnTo>
                  <a:pt x="14579500" y="274918"/>
                </a:lnTo>
                <a:close/>
              </a:path>
              <a:path w="14937740" h="6506845">
                <a:moveTo>
                  <a:pt x="14635493" y="336011"/>
                </a:moveTo>
                <a:lnTo>
                  <a:pt x="419752" y="336011"/>
                </a:lnTo>
                <a:lnTo>
                  <a:pt x="430108" y="305465"/>
                </a:lnTo>
                <a:lnTo>
                  <a:pt x="461806" y="305465"/>
                </a:lnTo>
                <a:lnTo>
                  <a:pt x="472522" y="274918"/>
                </a:lnTo>
                <a:lnTo>
                  <a:pt x="14599286" y="274918"/>
                </a:lnTo>
                <a:lnTo>
                  <a:pt x="14617941" y="305465"/>
                </a:lnTo>
                <a:lnTo>
                  <a:pt x="14635493" y="336011"/>
                </a:lnTo>
                <a:close/>
              </a:path>
              <a:path w="14937740" h="6506845">
                <a:moveTo>
                  <a:pt x="9067930" y="6384221"/>
                </a:moveTo>
                <a:lnTo>
                  <a:pt x="443730" y="6384221"/>
                </a:lnTo>
                <a:lnTo>
                  <a:pt x="411170" y="6353675"/>
                </a:lnTo>
                <a:lnTo>
                  <a:pt x="379738" y="6323128"/>
                </a:lnTo>
                <a:lnTo>
                  <a:pt x="349493" y="6292582"/>
                </a:lnTo>
                <a:lnTo>
                  <a:pt x="320494" y="6262035"/>
                </a:lnTo>
                <a:lnTo>
                  <a:pt x="292801" y="6231489"/>
                </a:lnTo>
                <a:lnTo>
                  <a:pt x="266474" y="6200942"/>
                </a:lnTo>
                <a:lnTo>
                  <a:pt x="241573" y="6170396"/>
                </a:lnTo>
                <a:lnTo>
                  <a:pt x="218156" y="6139849"/>
                </a:lnTo>
                <a:lnTo>
                  <a:pt x="172021" y="6048210"/>
                </a:lnTo>
                <a:lnTo>
                  <a:pt x="151308" y="6017663"/>
                </a:lnTo>
                <a:lnTo>
                  <a:pt x="133890" y="5956570"/>
                </a:lnTo>
                <a:lnTo>
                  <a:pt x="119513" y="5926023"/>
                </a:lnTo>
                <a:lnTo>
                  <a:pt x="107922" y="5864930"/>
                </a:lnTo>
                <a:lnTo>
                  <a:pt x="98863" y="5803837"/>
                </a:lnTo>
                <a:lnTo>
                  <a:pt x="92082" y="5773291"/>
                </a:lnTo>
                <a:lnTo>
                  <a:pt x="87324" y="5712198"/>
                </a:lnTo>
                <a:lnTo>
                  <a:pt x="84335" y="5651105"/>
                </a:lnTo>
                <a:lnTo>
                  <a:pt x="82860" y="5590012"/>
                </a:lnTo>
                <a:lnTo>
                  <a:pt x="82646" y="5559465"/>
                </a:lnTo>
                <a:lnTo>
                  <a:pt x="83438" y="5498372"/>
                </a:lnTo>
                <a:lnTo>
                  <a:pt x="84981" y="5437279"/>
                </a:lnTo>
                <a:lnTo>
                  <a:pt x="87022" y="5376186"/>
                </a:lnTo>
                <a:lnTo>
                  <a:pt x="91577" y="5284547"/>
                </a:lnTo>
                <a:lnTo>
                  <a:pt x="93583" y="5223454"/>
                </a:lnTo>
                <a:lnTo>
                  <a:pt x="95780" y="5131814"/>
                </a:lnTo>
                <a:lnTo>
                  <a:pt x="95463" y="5070721"/>
                </a:lnTo>
                <a:lnTo>
                  <a:pt x="94043" y="5009628"/>
                </a:lnTo>
                <a:lnTo>
                  <a:pt x="92536" y="4948535"/>
                </a:lnTo>
                <a:lnTo>
                  <a:pt x="90947" y="4917988"/>
                </a:lnTo>
                <a:lnTo>
                  <a:pt x="89279" y="4856895"/>
                </a:lnTo>
                <a:lnTo>
                  <a:pt x="87539" y="4795802"/>
                </a:lnTo>
                <a:lnTo>
                  <a:pt x="85729" y="4734709"/>
                </a:lnTo>
                <a:lnTo>
                  <a:pt x="81923" y="4612523"/>
                </a:lnTo>
                <a:lnTo>
                  <a:pt x="77896" y="4520884"/>
                </a:lnTo>
                <a:lnTo>
                  <a:pt x="73686" y="4398698"/>
                </a:lnTo>
                <a:lnTo>
                  <a:pt x="67107" y="4245965"/>
                </a:lnTo>
                <a:lnTo>
                  <a:pt x="55746" y="3940500"/>
                </a:lnTo>
                <a:lnTo>
                  <a:pt x="49841" y="3848860"/>
                </a:lnTo>
                <a:lnTo>
                  <a:pt x="44069" y="3726674"/>
                </a:lnTo>
                <a:lnTo>
                  <a:pt x="38472" y="3604488"/>
                </a:lnTo>
                <a:lnTo>
                  <a:pt x="33089" y="3512849"/>
                </a:lnTo>
                <a:lnTo>
                  <a:pt x="27964" y="3390663"/>
                </a:lnTo>
                <a:lnTo>
                  <a:pt x="23136" y="3268477"/>
                </a:lnTo>
                <a:lnTo>
                  <a:pt x="18647" y="3146291"/>
                </a:lnTo>
                <a:lnTo>
                  <a:pt x="14539" y="3054651"/>
                </a:lnTo>
                <a:lnTo>
                  <a:pt x="10852" y="2932465"/>
                </a:lnTo>
                <a:lnTo>
                  <a:pt x="7628" y="2810279"/>
                </a:lnTo>
                <a:lnTo>
                  <a:pt x="4908" y="2718639"/>
                </a:lnTo>
                <a:lnTo>
                  <a:pt x="2734" y="2596453"/>
                </a:lnTo>
                <a:lnTo>
                  <a:pt x="1146" y="2474267"/>
                </a:lnTo>
                <a:lnTo>
                  <a:pt x="186" y="2382628"/>
                </a:lnTo>
                <a:lnTo>
                  <a:pt x="0" y="2229895"/>
                </a:lnTo>
                <a:lnTo>
                  <a:pt x="314" y="2138256"/>
                </a:lnTo>
                <a:lnTo>
                  <a:pt x="1485" y="2046616"/>
                </a:lnTo>
                <a:lnTo>
                  <a:pt x="3449" y="1924430"/>
                </a:lnTo>
                <a:lnTo>
                  <a:pt x="6246" y="1802244"/>
                </a:lnTo>
                <a:lnTo>
                  <a:pt x="9919" y="1680058"/>
                </a:lnTo>
                <a:lnTo>
                  <a:pt x="11812" y="1618965"/>
                </a:lnTo>
                <a:lnTo>
                  <a:pt x="13149" y="1557872"/>
                </a:lnTo>
                <a:lnTo>
                  <a:pt x="14288" y="1496779"/>
                </a:lnTo>
                <a:lnTo>
                  <a:pt x="15590" y="1435686"/>
                </a:lnTo>
                <a:lnTo>
                  <a:pt x="17414" y="1344046"/>
                </a:lnTo>
                <a:lnTo>
                  <a:pt x="20121" y="1282953"/>
                </a:lnTo>
                <a:lnTo>
                  <a:pt x="24069" y="1191314"/>
                </a:lnTo>
                <a:lnTo>
                  <a:pt x="29619" y="1130221"/>
                </a:lnTo>
                <a:lnTo>
                  <a:pt x="37130" y="1069128"/>
                </a:lnTo>
                <a:lnTo>
                  <a:pt x="46963" y="977488"/>
                </a:lnTo>
                <a:lnTo>
                  <a:pt x="59477" y="916395"/>
                </a:lnTo>
                <a:lnTo>
                  <a:pt x="75031" y="824755"/>
                </a:lnTo>
                <a:lnTo>
                  <a:pt x="93985" y="763662"/>
                </a:lnTo>
                <a:lnTo>
                  <a:pt x="116700" y="702569"/>
                </a:lnTo>
                <a:lnTo>
                  <a:pt x="143535" y="641476"/>
                </a:lnTo>
                <a:lnTo>
                  <a:pt x="174849" y="580383"/>
                </a:lnTo>
                <a:lnTo>
                  <a:pt x="211002" y="519290"/>
                </a:lnTo>
                <a:lnTo>
                  <a:pt x="252355" y="458197"/>
                </a:lnTo>
                <a:lnTo>
                  <a:pt x="299266" y="427651"/>
                </a:lnTo>
                <a:lnTo>
                  <a:pt x="352096" y="366558"/>
                </a:lnTo>
                <a:lnTo>
                  <a:pt x="379874" y="366558"/>
                </a:lnTo>
                <a:lnTo>
                  <a:pt x="389575" y="336011"/>
                </a:lnTo>
                <a:lnTo>
                  <a:pt x="14651973" y="336011"/>
                </a:lnTo>
                <a:lnTo>
                  <a:pt x="14667410" y="366558"/>
                </a:lnTo>
                <a:lnTo>
                  <a:pt x="14681835" y="397104"/>
                </a:lnTo>
                <a:lnTo>
                  <a:pt x="14695276" y="397104"/>
                </a:lnTo>
                <a:lnTo>
                  <a:pt x="14719329" y="458197"/>
                </a:lnTo>
                <a:lnTo>
                  <a:pt x="14739808" y="519290"/>
                </a:lnTo>
                <a:lnTo>
                  <a:pt x="14748781" y="549837"/>
                </a:lnTo>
                <a:lnTo>
                  <a:pt x="14756951" y="549837"/>
                </a:lnTo>
                <a:lnTo>
                  <a:pt x="14770995" y="610930"/>
                </a:lnTo>
                <a:lnTo>
                  <a:pt x="14782180" y="672023"/>
                </a:lnTo>
                <a:lnTo>
                  <a:pt x="14790744" y="733116"/>
                </a:lnTo>
                <a:lnTo>
                  <a:pt x="14793424" y="733116"/>
                </a:lnTo>
                <a:lnTo>
                  <a:pt x="14795719" y="763662"/>
                </a:lnTo>
                <a:lnTo>
                  <a:pt x="14799441" y="763662"/>
                </a:lnTo>
                <a:lnTo>
                  <a:pt x="14802964" y="794209"/>
                </a:lnTo>
                <a:lnTo>
                  <a:pt x="14816859" y="977488"/>
                </a:lnTo>
                <a:lnTo>
                  <a:pt x="14837908" y="1252407"/>
                </a:lnTo>
                <a:lnTo>
                  <a:pt x="14844869" y="1344046"/>
                </a:lnTo>
                <a:lnTo>
                  <a:pt x="14851757" y="1435686"/>
                </a:lnTo>
                <a:lnTo>
                  <a:pt x="14858544" y="1527325"/>
                </a:lnTo>
                <a:lnTo>
                  <a:pt x="14865202" y="1588418"/>
                </a:lnTo>
                <a:lnTo>
                  <a:pt x="14871705" y="1680058"/>
                </a:lnTo>
                <a:lnTo>
                  <a:pt x="14878025" y="1771697"/>
                </a:lnTo>
                <a:lnTo>
                  <a:pt x="14884134" y="1863337"/>
                </a:lnTo>
                <a:lnTo>
                  <a:pt x="14890004" y="1954976"/>
                </a:lnTo>
                <a:lnTo>
                  <a:pt x="14895609" y="2046616"/>
                </a:lnTo>
                <a:lnTo>
                  <a:pt x="14900920" y="2138256"/>
                </a:lnTo>
                <a:lnTo>
                  <a:pt x="14905911" y="2229895"/>
                </a:lnTo>
                <a:lnTo>
                  <a:pt x="14910553" y="2321535"/>
                </a:lnTo>
                <a:lnTo>
                  <a:pt x="14914819" y="2413174"/>
                </a:lnTo>
                <a:lnTo>
                  <a:pt x="14918682" y="2504814"/>
                </a:lnTo>
                <a:lnTo>
                  <a:pt x="14922115" y="2565907"/>
                </a:lnTo>
                <a:lnTo>
                  <a:pt x="14926315" y="2718639"/>
                </a:lnTo>
                <a:lnTo>
                  <a:pt x="14932553" y="2993558"/>
                </a:lnTo>
                <a:lnTo>
                  <a:pt x="14934678" y="3146291"/>
                </a:lnTo>
                <a:lnTo>
                  <a:pt x="14936197" y="3268477"/>
                </a:lnTo>
                <a:lnTo>
                  <a:pt x="14937155" y="3421209"/>
                </a:lnTo>
                <a:lnTo>
                  <a:pt x="14937485" y="3512849"/>
                </a:lnTo>
                <a:lnTo>
                  <a:pt x="14937445" y="3726674"/>
                </a:lnTo>
                <a:lnTo>
                  <a:pt x="14937097" y="3818314"/>
                </a:lnTo>
                <a:lnTo>
                  <a:pt x="14936245" y="3971047"/>
                </a:lnTo>
                <a:lnTo>
                  <a:pt x="14933553" y="4245965"/>
                </a:lnTo>
                <a:lnTo>
                  <a:pt x="14931801" y="4398698"/>
                </a:lnTo>
                <a:lnTo>
                  <a:pt x="14929835" y="4520884"/>
                </a:lnTo>
                <a:lnTo>
                  <a:pt x="14927700" y="4673616"/>
                </a:lnTo>
                <a:lnTo>
                  <a:pt x="14925439" y="4795802"/>
                </a:lnTo>
                <a:lnTo>
                  <a:pt x="14916004" y="5345640"/>
                </a:lnTo>
                <a:lnTo>
                  <a:pt x="14913442" y="5437279"/>
                </a:lnTo>
                <a:lnTo>
                  <a:pt x="14908431" y="5498372"/>
                </a:lnTo>
                <a:lnTo>
                  <a:pt x="14900857" y="5559465"/>
                </a:lnTo>
                <a:lnTo>
                  <a:pt x="14890610" y="5620558"/>
                </a:lnTo>
                <a:lnTo>
                  <a:pt x="14877576" y="5681651"/>
                </a:lnTo>
                <a:lnTo>
                  <a:pt x="14861644" y="5742744"/>
                </a:lnTo>
                <a:lnTo>
                  <a:pt x="14842701" y="5803837"/>
                </a:lnTo>
                <a:lnTo>
                  <a:pt x="14820635" y="5864930"/>
                </a:lnTo>
                <a:lnTo>
                  <a:pt x="14795333" y="5926023"/>
                </a:lnTo>
                <a:lnTo>
                  <a:pt x="14766684" y="5987117"/>
                </a:lnTo>
                <a:lnTo>
                  <a:pt x="14734574" y="6017663"/>
                </a:lnTo>
                <a:lnTo>
                  <a:pt x="14698893" y="6078756"/>
                </a:lnTo>
                <a:lnTo>
                  <a:pt x="14659527" y="6139849"/>
                </a:lnTo>
                <a:lnTo>
                  <a:pt x="14616364" y="6170396"/>
                </a:lnTo>
                <a:lnTo>
                  <a:pt x="14569292" y="6200942"/>
                </a:lnTo>
                <a:lnTo>
                  <a:pt x="14518199" y="6262035"/>
                </a:lnTo>
                <a:lnTo>
                  <a:pt x="14462972" y="6292582"/>
                </a:lnTo>
                <a:lnTo>
                  <a:pt x="14403499" y="6323128"/>
                </a:lnTo>
                <a:lnTo>
                  <a:pt x="14339668" y="6353675"/>
                </a:lnTo>
                <a:lnTo>
                  <a:pt x="9264328" y="6353675"/>
                </a:lnTo>
                <a:lnTo>
                  <a:pt x="9067930" y="6384221"/>
                </a:lnTo>
                <a:close/>
              </a:path>
              <a:path w="14937740" h="6506845">
                <a:moveTo>
                  <a:pt x="14227069" y="6384221"/>
                </a:moveTo>
                <a:lnTo>
                  <a:pt x="12963456" y="6384221"/>
                </a:lnTo>
                <a:lnTo>
                  <a:pt x="12914879" y="6353675"/>
                </a:lnTo>
                <a:lnTo>
                  <a:pt x="14271367" y="6353675"/>
                </a:lnTo>
                <a:lnTo>
                  <a:pt x="14227069" y="6384221"/>
                </a:lnTo>
                <a:close/>
              </a:path>
              <a:path w="14937740" h="6506845">
                <a:moveTo>
                  <a:pt x="7889669" y="6414768"/>
                </a:moveTo>
                <a:lnTo>
                  <a:pt x="511992" y="6414768"/>
                </a:lnTo>
                <a:lnTo>
                  <a:pt x="477357" y="6384221"/>
                </a:lnTo>
                <a:lnTo>
                  <a:pt x="8086054" y="6384221"/>
                </a:lnTo>
                <a:lnTo>
                  <a:pt x="7889669" y="6414768"/>
                </a:lnTo>
                <a:close/>
              </a:path>
              <a:path w="14937740" h="6506845">
                <a:moveTo>
                  <a:pt x="14095757" y="6414768"/>
                </a:moveTo>
                <a:lnTo>
                  <a:pt x="13621336" y="6414768"/>
                </a:lnTo>
                <a:lnTo>
                  <a:pt x="13577725" y="6384221"/>
                </a:lnTo>
                <a:lnTo>
                  <a:pt x="14139298" y="6384221"/>
                </a:lnTo>
                <a:lnTo>
                  <a:pt x="14095757" y="6414768"/>
                </a:lnTo>
                <a:close/>
              </a:path>
              <a:path w="14937740" h="6506845">
                <a:moveTo>
                  <a:pt x="2095759" y="6445314"/>
                </a:moveTo>
                <a:lnTo>
                  <a:pt x="584050" y="6445314"/>
                </a:lnTo>
                <a:lnTo>
                  <a:pt x="547577" y="6414768"/>
                </a:lnTo>
                <a:lnTo>
                  <a:pt x="2159567" y="6414768"/>
                </a:lnTo>
                <a:lnTo>
                  <a:pt x="2095759" y="6445314"/>
                </a:lnTo>
                <a:close/>
              </a:path>
              <a:path w="14937740" h="6506845">
                <a:moveTo>
                  <a:pt x="6907449" y="6445314"/>
                </a:moveTo>
                <a:lnTo>
                  <a:pt x="5045753" y="6445314"/>
                </a:lnTo>
                <a:lnTo>
                  <a:pt x="4882504" y="6414768"/>
                </a:lnTo>
                <a:lnTo>
                  <a:pt x="7103948" y="6414768"/>
                </a:lnTo>
                <a:lnTo>
                  <a:pt x="6907449" y="6445314"/>
                </a:lnTo>
                <a:close/>
              </a:path>
              <a:path w="14937740" h="6506845">
                <a:moveTo>
                  <a:pt x="1636335" y="6475861"/>
                </a:moveTo>
                <a:lnTo>
                  <a:pt x="659425" y="6475861"/>
                </a:lnTo>
                <a:lnTo>
                  <a:pt x="621352" y="6445314"/>
                </a:lnTo>
                <a:lnTo>
                  <a:pt x="1691875" y="6445314"/>
                </a:lnTo>
                <a:lnTo>
                  <a:pt x="1636335" y="6475861"/>
                </a:lnTo>
                <a:close/>
              </a:path>
              <a:path w="14937740" h="6506845">
                <a:moveTo>
                  <a:pt x="1413761" y="6506407"/>
                </a:moveTo>
                <a:lnTo>
                  <a:pt x="737641" y="6506407"/>
                </a:lnTo>
                <a:lnTo>
                  <a:pt x="698208" y="6475861"/>
                </a:lnTo>
                <a:lnTo>
                  <a:pt x="1469439" y="6475861"/>
                </a:lnTo>
                <a:lnTo>
                  <a:pt x="1413761" y="6506407"/>
                </a:lnTo>
                <a:close/>
              </a:path>
            </a:pathLst>
          </a:custGeom>
          <a:solidFill>
            <a:srgbClr val="FFFFFF"/>
          </a:solidFill>
        </p:spPr>
        <p:txBody>
          <a:bodyPr wrap="square" lIns="0" tIns="0" rIns="0" bIns="0" rtlCol="0"/>
          <a:lstStyle/>
          <a:p>
            <a:endParaRPr sz="1200"/>
          </a:p>
        </p:txBody>
      </p:sp>
      <p:sp>
        <p:nvSpPr>
          <p:cNvPr id="4" name="object 4"/>
          <p:cNvSpPr/>
          <p:nvPr/>
        </p:nvSpPr>
        <p:spPr>
          <a:xfrm>
            <a:off x="1" y="3783157"/>
            <a:ext cx="2837551" cy="3074842"/>
          </a:xfrm>
          <a:prstGeom prst="rect">
            <a:avLst/>
          </a:prstGeom>
          <a:blipFill>
            <a:blip r:embed="rId3" cstate="print"/>
            <a:stretch>
              <a:fillRect/>
            </a:stretch>
          </a:blipFill>
        </p:spPr>
        <p:txBody>
          <a:bodyPr wrap="square" lIns="0" tIns="0" rIns="0" bIns="0" rtlCol="0"/>
          <a:lstStyle/>
          <a:p>
            <a:endParaRPr sz="1200"/>
          </a:p>
        </p:txBody>
      </p:sp>
      <p:sp>
        <p:nvSpPr>
          <p:cNvPr id="5" name="object 5"/>
          <p:cNvSpPr/>
          <p:nvPr/>
        </p:nvSpPr>
        <p:spPr>
          <a:xfrm>
            <a:off x="10006095" y="886520"/>
            <a:ext cx="1136649" cy="857249"/>
          </a:xfrm>
          <a:prstGeom prst="rect">
            <a:avLst/>
          </a:prstGeom>
          <a:blipFill>
            <a:blip r:embed="rId4" cstate="print"/>
            <a:stretch>
              <a:fillRect/>
            </a:stretch>
          </a:blipFill>
        </p:spPr>
        <p:txBody>
          <a:bodyPr wrap="square" lIns="0" tIns="0" rIns="0" bIns="0" rtlCol="0"/>
          <a:lstStyle/>
          <a:p>
            <a:endParaRPr sz="1200"/>
          </a:p>
        </p:txBody>
      </p:sp>
      <p:sp>
        <p:nvSpPr>
          <p:cNvPr id="6" name="object 6"/>
          <p:cNvSpPr/>
          <p:nvPr/>
        </p:nvSpPr>
        <p:spPr>
          <a:xfrm>
            <a:off x="1988434" y="886526"/>
            <a:ext cx="1816273" cy="1752929"/>
          </a:xfrm>
          <a:prstGeom prst="rect">
            <a:avLst/>
          </a:prstGeom>
          <a:blipFill>
            <a:blip r:embed="rId5" cstate="print"/>
            <a:stretch>
              <a:fillRect/>
            </a:stretch>
          </a:blipFill>
        </p:spPr>
        <p:txBody>
          <a:bodyPr wrap="square" lIns="0" tIns="0" rIns="0" bIns="0" rtlCol="0"/>
          <a:lstStyle/>
          <a:p>
            <a:endParaRPr sz="1200"/>
          </a:p>
        </p:txBody>
      </p:sp>
      <p:sp>
        <p:nvSpPr>
          <p:cNvPr id="7" name="object 7"/>
          <p:cNvSpPr/>
          <p:nvPr/>
        </p:nvSpPr>
        <p:spPr>
          <a:xfrm>
            <a:off x="10251681" y="3107895"/>
            <a:ext cx="1777999" cy="3276599"/>
          </a:xfrm>
          <a:prstGeom prst="rect">
            <a:avLst/>
          </a:prstGeom>
          <a:blipFill>
            <a:blip r:embed="rId6" cstate="print"/>
            <a:stretch>
              <a:fillRect/>
            </a:stretch>
          </a:blipFill>
        </p:spPr>
        <p:txBody>
          <a:bodyPr wrap="square" lIns="0" tIns="0" rIns="0" bIns="0" rtlCol="0"/>
          <a:lstStyle/>
          <a:p>
            <a:endParaRPr sz="1200"/>
          </a:p>
        </p:txBody>
      </p:sp>
      <p:sp>
        <p:nvSpPr>
          <p:cNvPr id="8" name="object 8"/>
          <p:cNvSpPr txBox="1"/>
          <p:nvPr/>
        </p:nvSpPr>
        <p:spPr>
          <a:xfrm>
            <a:off x="3964851" y="687905"/>
            <a:ext cx="3416300" cy="718210"/>
          </a:xfrm>
          <a:prstGeom prst="rect">
            <a:avLst/>
          </a:prstGeom>
        </p:spPr>
        <p:txBody>
          <a:bodyPr vert="horz" wrap="square" lIns="0" tIns="0" rIns="0" bIns="0" rtlCol="0">
            <a:spAutoFit/>
          </a:bodyPr>
          <a:lstStyle/>
          <a:p>
            <a:pPr marL="8467"/>
            <a:r>
              <a:rPr sz="4667" spc="390" dirty="0">
                <a:solidFill>
                  <a:srgbClr val="0C4653"/>
                </a:solidFill>
                <a:latin typeface="Tahoma"/>
                <a:cs typeface="Tahoma"/>
              </a:rPr>
              <a:t>C</a:t>
            </a:r>
            <a:r>
              <a:rPr sz="4667" spc="227" dirty="0">
                <a:solidFill>
                  <a:srgbClr val="0C4653"/>
                </a:solidFill>
                <a:latin typeface="Tahoma"/>
                <a:cs typeface="Tahoma"/>
              </a:rPr>
              <a:t>O</a:t>
            </a:r>
            <a:r>
              <a:rPr sz="4667" spc="153" dirty="0">
                <a:solidFill>
                  <a:srgbClr val="0C4653"/>
                </a:solidFill>
                <a:latin typeface="Tahoma"/>
                <a:cs typeface="Tahoma"/>
              </a:rPr>
              <a:t>N</a:t>
            </a:r>
            <a:r>
              <a:rPr sz="4667" spc="390" dirty="0">
                <a:solidFill>
                  <a:srgbClr val="0C4653"/>
                </a:solidFill>
                <a:latin typeface="Tahoma"/>
                <a:cs typeface="Tahoma"/>
              </a:rPr>
              <a:t>C</a:t>
            </a:r>
            <a:r>
              <a:rPr sz="4667" spc="320" dirty="0">
                <a:solidFill>
                  <a:srgbClr val="0C4653"/>
                </a:solidFill>
                <a:latin typeface="Tahoma"/>
                <a:cs typeface="Tahoma"/>
              </a:rPr>
              <a:t>LU</a:t>
            </a:r>
            <a:r>
              <a:rPr sz="4667" spc="337" dirty="0">
                <a:solidFill>
                  <a:srgbClr val="0C4653"/>
                </a:solidFill>
                <a:latin typeface="Tahoma"/>
                <a:cs typeface="Tahoma"/>
              </a:rPr>
              <a:t>Z</a:t>
            </a:r>
            <a:r>
              <a:rPr sz="4667" spc="487" dirty="0">
                <a:solidFill>
                  <a:srgbClr val="0C4653"/>
                </a:solidFill>
                <a:latin typeface="Tahoma"/>
                <a:cs typeface="Tahoma"/>
              </a:rPr>
              <a:t>II</a:t>
            </a:r>
            <a:endParaRPr sz="4667">
              <a:latin typeface="Tahoma"/>
              <a:cs typeface="Tahoma"/>
            </a:endParaRPr>
          </a:p>
        </p:txBody>
      </p:sp>
      <p:sp>
        <p:nvSpPr>
          <p:cNvPr id="9" name="object 9"/>
          <p:cNvSpPr txBox="1"/>
          <p:nvPr/>
        </p:nvSpPr>
        <p:spPr>
          <a:xfrm>
            <a:off x="763526" y="2794844"/>
            <a:ext cx="9811173" cy="2936701"/>
          </a:xfrm>
          <a:prstGeom prst="rect">
            <a:avLst/>
          </a:prstGeom>
        </p:spPr>
        <p:txBody>
          <a:bodyPr vert="horz" wrap="square" lIns="0" tIns="0" rIns="0" bIns="0" rtlCol="0">
            <a:spAutoFit/>
          </a:bodyPr>
          <a:lstStyle/>
          <a:p>
            <a:pPr marL="62656" marR="49956" algn="ctr">
              <a:lnSpc>
                <a:spcPts val="2853"/>
              </a:lnSpc>
              <a:tabLst>
                <a:tab pos="1579959" algn="l"/>
                <a:tab pos="6818124" algn="l"/>
              </a:tabLst>
            </a:pPr>
            <a:r>
              <a:rPr sz="2400" spc="-190" dirty="0">
                <a:solidFill>
                  <a:srgbClr val="FF3131"/>
                </a:solidFill>
                <a:latin typeface="Arial Narrow"/>
                <a:cs typeface="Arial Narrow"/>
              </a:rPr>
              <a:t>E</a:t>
            </a:r>
            <a:r>
              <a:rPr sz="2400" spc="-247" dirty="0">
                <a:solidFill>
                  <a:srgbClr val="FF3131"/>
                </a:solidFill>
                <a:latin typeface="Arial Narrow"/>
                <a:cs typeface="Arial Narrow"/>
              </a:rPr>
              <a:t>C</a:t>
            </a:r>
            <a:r>
              <a:rPr sz="2400" spc="-50" dirty="0">
                <a:solidFill>
                  <a:srgbClr val="FF3131"/>
                </a:solidFill>
                <a:latin typeface="Arial Narrow"/>
                <a:cs typeface="Arial Narrow"/>
              </a:rPr>
              <a:t>ONO</a:t>
            </a:r>
            <a:r>
              <a:rPr sz="2400" spc="143" dirty="0">
                <a:solidFill>
                  <a:srgbClr val="FF3131"/>
                </a:solidFill>
                <a:latin typeface="Arial Narrow"/>
                <a:cs typeface="Arial Narrow"/>
              </a:rPr>
              <a:t>M</a:t>
            </a:r>
            <a:r>
              <a:rPr sz="2400" spc="87" dirty="0">
                <a:solidFill>
                  <a:srgbClr val="FF3131"/>
                </a:solidFill>
                <a:latin typeface="Arial Narrow"/>
                <a:cs typeface="Arial Narrow"/>
              </a:rPr>
              <a:t>I</a:t>
            </a:r>
            <a:r>
              <a:rPr sz="2400" spc="-247" dirty="0">
                <a:solidFill>
                  <a:srgbClr val="FF3131"/>
                </a:solidFill>
                <a:latin typeface="Arial Narrow"/>
                <a:cs typeface="Arial Narrow"/>
              </a:rPr>
              <a:t>C</a:t>
            </a:r>
            <a:r>
              <a:rPr sz="2400" spc="47" dirty="0">
                <a:solidFill>
                  <a:srgbClr val="FF3131"/>
                </a:solidFill>
                <a:latin typeface="Arial Narrow"/>
                <a:cs typeface="Arial Narrow"/>
              </a:rPr>
              <a:t>:</a:t>
            </a:r>
            <a:r>
              <a:rPr sz="2400" dirty="0">
                <a:solidFill>
                  <a:srgbClr val="FF3131"/>
                </a:solidFill>
                <a:latin typeface="Arial Narrow"/>
                <a:cs typeface="Arial Narrow"/>
              </a:rPr>
              <a:t>	</a:t>
            </a:r>
            <a:r>
              <a:rPr sz="2400" spc="93" dirty="0">
                <a:solidFill>
                  <a:srgbClr val="0C4653"/>
                </a:solidFill>
                <a:latin typeface="Arial Narrow"/>
                <a:cs typeface="Arial Narrow"/>
              </a:rPr>
              <a:t>M</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3" dirty="0">
                <a:solidFill>
                  <a:srgbClr val="0C4653"/>
                </a:solidFill>
                <a:latin typeface="Arial Narrow"/>
                <a:cs typeface="Arial Narrow"/>
              </a:rPr>
              <a:t>I</a:t>
            </a:r>
            <a:r>
              <a:rPr sz="2400" spc="-83" dirty="0">
                <a:solidFill>
                  <a:srgbClr val="0C4653"/>
                </a:solidFill>
                <a:latin typeface="Arial Narrow"/>
                <a:cs typeface="Arial Narrow"/>
              </a:rPr>
              <a:t>A</a:t>
            </a:r>
            <a:r>
              <a:rPr sz="2400" spc="-50" dirty="0">
                <a:solidFill>
                  <a:srgbClr val="0C4653"/>
                </a:solidFill>
                <a:latin typeface="Arial Narrow"/>
                <a:cs typeface="Arial Narrow"/>
              </a:rPr>
              <a:t>L</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47" dirty="0">
                <a:solidFill>
                  <a:srgbClr val="0C4653"/>
                </a:solidFill>
                <a:latin typeface="Arial Narrow"/>
                <a:cs typeface="Arial Narrow"/>
              </a:rPr>
              <a:t>C</a:t>
            </a:r>
            <a:r>
              <a:rPr sz="2400" spc="-113" dirty="0">
                <a:solidFill>
                  <a:srgbClr val="0C4653"/>
                </a:solidFill>
                <a:latin typeface="Arial Narrow"/>
                <a:cs typeface="Arial Narrow"/>
              </a:rPr>
              <a:t>O</a:t>
            </a:r>
            <a:r>
              <a:rPr sz="2400" spc="93" dirty="0">
                <a:solidFill>
                  <a:srgbClr val="0C4653"/>
                </a:solidFill>
                <a:latin typeface="Arial Narrow"/>
                <a:cs typeface="Arial Narrow"/>
              </a:rPr>
              <a:t>M</a:t>
            </a:r>
            <a:r>
              <a:rPr sz="2400" spc="-70" dirty="0">
                <a:solidFill>
                  <a:srgbClr val="0C4653"/>
                </a:solidFill>
                <a:latin typeface="Arial Narrow"/>
                <a:cs typeface="Arial Narrow"/>
              </a:rPr>
              <a:t>P</a:t>
            </a:r>
            <a:r>
              <a:rPr sz="2400" spc="-113" dirty="0">
                <a:solidFill>
                  <a:srgbClr val="0C4653"/>
                </a:solidFill>
                <a:latin typeface="Arial Narrow"/>
                <a:cs typeface="Arial Narrow"/>
              </a:rPr>
              <a:t>O</a:t>
            </a:r>
            <a:r>
              <a:rPr sz="2400" spc="-63" dirty="0">
                <a:solidFill>
                  <a:srgbClr val="0C4653"/>
                </a:solidFill>
                <a:latin typeface="Arial Narrow"/>
                <a:cs typeface="Arial Narrow"/>
              </a:rPr>
              <a:t>N</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47" dirty="0">
                <a:solidFill>
                  <a:srgbClr val="0C4653"/>
                </a:solidFill>
                <a:latin typeface="Arial Narrow"/>
                <a:cs typeface="Arial Narrow"/>
              </a:rPr>
              <a:t>C</a:t>
            </a:r>
            <a:r>
              <a:rPr sz="2400" spc="-43" dirty="0">
                <a:solidFill>
                  <a:srgbClr val="0C4653"/>
                </a:solidFill>
                <a:latin typeface="Arial Narrow"/>
                <a:cs typeface="Arial Narrow"/>
              </a:rPr>
              <a:t>U </a:t>
            </a:r>
            <a:r>
              <a:rPr sz="2400" spc="-247" dirty="0">
                <a:solidFill>
                  <a:srgbClr val="0C4653"/>
                </a:solidFill>
                <a:latin typeface="Arial Narrow"/>
                <a:cs typeface="Arial Narrow"/>
              </a:rPr>
              <a:t>C</a:t>
            </a:r>
            <a:r>
              <a:rPr sz="2400" spc="-113" dirty="0">
                <a:solidFill>
                  <a:srgbClr val="0C4653"/>
                </a:solidFill>
                <a:latin typeface="Arial Narrow"/>
                <a:cs typeface="Arial Narrow"/>
              </a:rPr>
              <a:t>O</a:t>
            </a:r>
            <a:r>
              <a:rPr sz="2400" spc="-203" dirty="0">
                <a:solidFill>
                  <a:srgbClr val="0C4653"/>
                </a:solidFill>
                <a:latin typeface="Arial Narrow"/>
                <a:cs typeface="Arial Narrow"/>
              </a:rPr>
              <a:t>S</a:t>
            </a:r>
            <a:r>
              <a:rPr sz="2400" spc="-147" dirty="0">
                <a:solidFill>
                  <a:srgbClr val="0C4653"/>
                </a:solidFill>
                <a:latin typeface="Arial Narrow"/>
                <a:cs typeface="Arial Narrow"/>
              </a:rPr>
              <a:t>T</a:t>
            </a:r>
            <a:r>
              <a:rPr sz="2400" spc="-43" dirty="0">
                <a:solidFill>
                  <a:srgbClr val="0C4653"/>
                </a:solidFill>
                <a:latin typeface="Arial Narrow"/>
                <a:cs typeface="Arial Narrow"/>
              </a:rPr>
              <a:t> </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63" dirty="0">
                <a:solidFill>
                  <a:srgbClr val="0C4653"/>
                </a:solidFill>
                <a:latin typeface="Arial Narrow"/>
                <a:cs typeface="Arial Narrow"/>
              </a:rPr>
              <a:t>D</a:t>
            </a:r>
            <a:r>
              <a:rPr sz="2400" spc="-47" dirty="0">
                <a:solidFill>
                  <a:srgbClr val="0C4653"/>
                </a:solidFill>
                <a:latin typeface="Arial Narrow"/>
                <a:cs typeface="Arial Narrow"/>
              </a:rPr>
              <a:t>U</a:t>
            </a:r>
            <a:r>
              <a:rPr sz="2400" spc="-203" dirty="0">
                <a:solidFill>
                  <a:srgbClr val="0C4653"/>
                </a:solidFill>
                <a:latin typeface="Arial Narrow"/>
                <a:cs typeface="Arial Narrow"/>
              </a:rPr>
              <a:t>S</a:t>
            </a:r>
            <a:r>
              <a:rPr sz="2400" spc="-183" dirty="0">
                <a:solidFill>
                  <a:srgbClr val="0C4653"/>
                </a:solidFill>
                <a:latin typeface="Arial Narrow"/>
                <a:cs typeface="Arial Narrow"/>
              </a:rPr>
              <a:t>,</a:t>
            </a:r>
            <a:r>
              <a:rPr sz="2400" dirty="0">
                <a:solidFill>
                  <a:srgbClr val="0C4653"/>
                </a:solidFill>
                <a:latin typeface="Arial Narrow"/>
                <a:cs typeface="Arial Narrow"/>
              </a:rPr>
              <a:t>	</a:t>
            </a:r>
            <a:r>
              <a:rPr sz="2400" spc="-70" dirty="0">
                <a:solidFill>
                  <a:srgbClr val="0C4653"/>
                </a:solidFill>
                <a:latin typeface="Arial Narrow"/>
                <a:cs typeface="Arial Narrow"/>
              </a:rPr>
              <a:t>P</a:t>
            </a:r>
            <a:r>
              <a:rPr sz="2400" spc="-120" dirty="0">
                <a:solidFill>
                  <a:srgbClr val="0C4653"/>
                </a:solidFill>
                <a:latin typeface="Arial Narrow"/>
                <a:cs typeface="Arial Narrow"/>
              </a:rPr>
              <a:t>R</a:t>
            </a:r>
            <a:r>
              <a:rPr sz="2400" spc="-113" dirty="0">
                <a:solidFill>
                  <a:srgbClr val="0C4653"/>
                </a:solidFill>
                <a:latin typeface="Arial Narrow"/>
                <a:cs typeface="Arial Narrow"/>
              </a:rPr>
              <a:t>O</a:t>
            </a:r>
            <a:r>
              <a:rPr sz="2400" spc="-70" dirty="0">
                <a:solidFill>
                  <a:srgbClr val="0C4653"/>
                </a:solidFill>
                <a:latin typeface="Arial Narrow"/>
                <a:cs typeface="Arial Narrow"/>
              </a:rPr>
              <a:t>P</a:t>
            </a:r>
            <a:r>
              <a:rPr sz="2400" spc="-120" dirty="0">
                <a:solidFill>
                  <a:srgbClr val="0C4653"/>
                </a:solidFill>
                <a:latin typeface="Arial Narrow"/>
                <a:cs typeface="Arial Narrow"/>
              </a:rPr>
              <a:t>R</a:t>
            </a:r>
            <a:r>
              <a:rPr sz="2400" spc="3" dirty="0">
                <a:solidFill>
                  <a:srgbClr val="0C4653"/>
                </a:solidFill>
                <a:latin typeface="Arial Narrow"/>
                <a:cs typeface="Arial Narrow"/>
              </a:rPr>
              <a:t>I</a:t>
            </a:r>
            <a:r>
              <a:rPr sz="2400" spc="-190" dirty="0">
                <a:solidFill>
                  <a:srgbClr val="0C4653"/>
                </a:solidFill>
                <a:latin typeface="Arial Narrow"/>
                <a:cs typeface="Arial Narrow"/>
              </a:rPr>
              <a:t>E</a:t>
            </a:r>
            <a:r>
              <a:rPr sz="2400" spc="-150" dirty="0">
                <a:solidFill>
                  <a:srgbClr val="0C4653"/>
                </a:solidFill>
                <a:latin typeface="Arial Narrow"/>
                <a:cs typeface="Arial Narrow"/>
              </a:rPr>
              <a:t>T</a:t>
            </a:r>
            <a:r>
              <a:rPr sz="2400" spc="-83" dirty="0">
                <a:solidFill>
                  <a:srgbClr val="0C4653"/>
                </a:solidFill>
                <a:latin typeface="Arial Narrow"/>
                <a:cs typeface="Arial Narrow"/>
              </a:rPr>
              <a:t>Ă</a:t>
            </a:r>
            <a:r>
              <a:rPr sz="2400" spc="-150" dirty="0">
                <a:solidFill>
                  <a:srgbClr val="0C4653"/>
                </a:solidFill>
                <a:latin typeface="Arial Narrow"/>
                <a:cs typeface="Arial Narrow"/>
              </a:rPr>
              <a:t>Ț</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190" dirty="0">
                <a:solidFill>
                  <a:srgbClr val="0C4653"/>
                </a:solidFill>
                <a:latin typeface="Arial Narrow"/>
                <a:cs typeface="Arial Narrow"/>
              </a:rPr>
              <a:t>E</a:t>
            </a:r>
            <a:r>
              <a:rPr sz="2400" spc="-83" dirty="0">
                <a:solidFill>
                  <a:srgbClr val="0C4653"/>
                </a:solidFill>
                <a:latin typeface="Arial Narrow"/>
                <a:cs typeface="Arial Narrow"/>
              </a:rPr>
              <a:t>X</a:t>
            </a:r>
            <a:r>
              <a:rPr sz="2400" spc="-247" dirty="0">
                <a:solidFill>
                  <a:srgbClr val="0C4653"/>
                </a:solidFill>
                <a:latin typeface="Arial Narrow"/>
                <a:cs typeface="Arial Narrow"/>
              </a:rPr>
              <a:t>C</a:t>
            </a:r>
            <a:r>
              <a:rPr sz="2400" spc="-190" dirty="0">
                <a:solidFill>
                  <a:srgbClr val="0C4653"/>
                </a:solidFill>
                <a:latin typeface="Arial Narrow"/>
                <a:cs typeface="Arial Narrow"/>
              </a:rPr>
              <a:t>E</a:t>
            </a:r>
            <a:r>
              <a:rPr sz="2400" spc="-47" dirty="0">
                <a:solidFill>
                  <a:srgbClr val="0C4653"/>
                </a:solidFill>
                <a:latin typeface="Arial Narrow"/>
                <a:cs typeface="Arial Narrow"/>
              </a:rPr>
              <a:t>L</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76" dirty="0">
                <a:solidFill>
                  <a:srgbClr val="0C4653"/>
                </a:solidFill>
                <a:latin typeface="Arial Narrow"/>
                <a:cs typeface="Arial Narrow"/>
              </a:rPr>
              <a:t> </a:t>
            </a:r>
            <a:r>
              <a:rPr sz="2400" spc="-63" dirty="0">
                <a:solidFill>
                  <a:srgbClr val="0C4653"/>
                </a:solidFill>
                <a:latin typeface="Arial Narrow"/>
                <a:cs typeface="Arial Narrow"/>
              </a:rPr>
              <a:t>D</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S</a:t>
            </a:r>
            <a:r>
              <a:rPr sz="2400" spc="-247" dirty="0">
                <a:solidFill>
                  <a:srgbClr val="0C4653"/>
                </a:solidFill>
                <a:latin typeface="Arial Narrow"/>
                <a:cs typeface="Arial Narrow"/>
              </a:rPr>
              <a:t>C</a:t>
            </a:r>
            <a:r>
              <a:rPr sz="2400" spc="-63" dirty="0">
                <a:solidFill>
                  <a:srgbClr val="0C4653"/>
                </a:solidFill>
                <a:latin typeface="Arial Narrow"/>
                <a:cs typeface="Arial Narrow"/>
              </a:rPr>
              <a:t>H</a:t>
            </a:r>
            <a:r>
              <a:rPr sz="2400" spc="3" dirty="0">
                <a:solidFill>
                  <a:srgbClr val="0C4653"/>
                </a:solidFill>
                <a:latin typeface="Arial Narrow"/>
                <a:cs typeface="Arial Narrow"/>
              </a:rPr>
              <a:t>I</a:t>
            </a:r>
            <a:r>
              <a:rPr sz="2400" spc="93" dirty="0">
                <a:solidFill>
                  <a:srgbClr val="0C4653"/>
                </a:solidFill>
                <a:latin typeface="Arial Narrow"/>
                <a:cs typeface="Arial Narrow"/>
              </a:rPr>
              <a:t>M</a:t>
            </a:r>
            <a:r>
              <a:rPr sz="2400" spc="-27" dirty="0">
                <a:solidFill>
                  <a:srgbClr val="0C4653"/>
                </a:solidFill>
                <a:latin typeface="Arial Narrow"/>
                <a:cs typeface="Arial Narrow"/>
              </a:rPr>
              <a:t>B</a:t>
            </a:r>
            <a:r>
              <a:rPr sz="2400" spc="-43" dirty="0">
                <a:solidFill>
                  <a:srgbClr val="0C4653"/>
                </a:solidFill>
                <a:latin typeface="Arial Narrow"/>
                <a:cs typeface="Arial Narrow"/>
              </a:rPr>
              <a:t> </a:t>
            </a:r>
            <a:r>
              <a:rPr sz="2400" spc="-63" dirty="0">
                <a:solidFill>
                  <a:srgbClr val="0C4653"/>
                </a:solidFill>
                <a:latin typeface="Arial Narrow"/>
                <a:cs typeface="Arial Narrow"/>
              </a:rPr>
              <a:t>D</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47" dirty="0">
                <a:solidFill>
                  <a:srgbClr val="0C4653"/>
                </a:solidFill>
                <a:latin typeface="Arial Narrow"/>
                <a:cs typeface="Arial Narrow"/>
              </a:rPr>
              <a:t>U</a:t>
            </a:r>
            <a:r>
              <a:rPr sz="2400" spc="93" dirty="0">
                <a:solidFill>
                  <a:srgbClr val="0C4653"/>
                </a:solidFill>
                <a:latin typeface="Arial Narrow"/>
                <a:cs typeface="Arial Narrow"/>
              </a:rPr>
              <a:t>M</a:t>
            </a:r>
            <a:r>
              <a:rPr sz="2400" spc="3" dirty="0">
                <a:solidFill>
                  <a:srgbClr val="0C4653"/>
                </a:solidFill>
                <a:latin typeface="Arial Narrow"/>
                <a:cs typeface="Arial Narrow"/>
              </a:rPr>
              <a:t>I</a:t>
            </a:r>
            <a:r>
              <a:rPr sz="2400" spc="-63" dirty="0">
                <a:solidFill>
                  <a:srgbClr val="0C4653"/>
                </a:solidFill>
                <a:latin typeface="Arial Narrow"/>
                <a:cs typeface="Arial Narrow"/>
              </a:rPr>
              <a:t>D</a:t>
            </a:r>
            <a:r>
              <a:rPr sz="2400" spc="3" dirty="0">
                <a:solidFill>
                  <a:srgbClr val="0C4653"/>
                </a:solidFill>
                <a:latin typeface="Arial Narrow"/>
                <a:cs typeface="Arial Narrow"/>
              </a:rPr>
              <a:t>I</a:t>
            </a:r>
            <a:r>
              <a:rPr sz="2400" spc="-150" dirty="0">
                <a:solidFill>
                  <a:srgbClr val="0C4653"/>
                </a:solidFill>
                <a:latin typeface="Arial Narrow"/>
                <a:cs typeface="Arial Narrow"/>
              </a:rPr>
              <a:t>T</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70" dirty="0">
                <a:solidFill>
                  <a:srgbClr val="0C4653"/>
                </a:solidFill>
                <a:latin typeface="Arial Narrow"/>
                <a:cs typeface="Arial Narrow"/>
              </a:rPr>
              <a:t>P</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93" dirty="0">
                <a:solidFill>
                  <a:srgbClr val="0C4653"/>
                </a:solidFill>
                <a:latin typeface="Arial Narrow"/>
                <a:cs typeface="Arial Narrow"/>
              </a:rPr>
              <a:t>M</a:t>
            </a:r>
            <a:r>
              <a:rPr sz="2400" spc="-190" dirty="0">
                <a:solidFill>
                  <a:srgbClr val="0C4653"/>
                </a:solidFill>
                <a:latin typeface="Arial Narrow"/>
                <a:cs typeface="Arial Narrow"/>
              </a:rPr>
              <a:t>E</a:t>
            </a:r>
            <a:r>
              <a:rPr sz="2400" spc="-83" dirty="0">
                <a:solidFill>
                  <a:srgbClr val="0C4653"/>
                </a:solidFill>
                <a:latin typeface="Arial Narrow"/>
                <a:cs typeface="Arial Narrow"/>
              </a:rPr>
              <a:t>A</a:t>
            </a:r>
            <a:r>
              <a:rPr sz="2400" spc="-30" dirty="0">
                <a:solidFill>
                  <a:srgbClr val="0C4653"/>
                </a:solidFill>
                <a:latin typeface="Arial Narrow"/>
                <a:cs typeface="Arial Narrow"/>
              </a:rPr>
              <a:t>B</a:t>
            </a:r>
            <a:r>
              <a:rPr sz="2400" spc="3" dirty="0">
                <a:solidFill>
                  <a:srgbClr val="0C4653"/>
                </a:solidFill>
                <a:latin typeface="Arial Narrow"/>
                <a:cs typeface="Arial Narrow"/>
              </a:rPr>
              <a:t>I</a:t>
            </a:r>
            <a:r>
              <a:rPr sz="2400" spc="-47" dirty="0">
                <a:solidFill>
                  <a:srgbClr val="0C4653"/>
                </a:solidFill>
                <a:latin typeface="Arial Narrow"/>
                <a:cs typeface="Arial Narrow"/>
              </a:rPr>
              <a:t>L</a:t>
            </a:r>
            <a:r>
              <a:rPr sz="2400" spc="3" dirty="0">
                <a:solidFill>
                  <a:srgbClr val="0C4653"/>
                </a:solidFill>
                <a:latin typeface="Arial Narrow"/>
                <a:cs typeface="Arial Narrow"/>
              </a:rPr>
              <a:t>I</a:t>
            </a:r>
            <a:r>
              <a:rPr sz="2400" spc="-150" dirty="0">
                <a:solidFill>
                  <a:srgbClr val="0C4653"/>
                </a:solidFill>
                <a:latin typeface="Arial Narrow"/>
                <a:cs typeface="Arial Narrow"/>
              </a:rPr>
              <a:t>T</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S</a:t>
            </a:r>
            <a:r>
              <a:rPr sz="2400" spc="-247" dirty="0">
                <a:solidFill>
                  <a:srgbClr val="0C4653"/>
                </a:solidFill>
                <a:latin typeface="Arial Narrow"/>
                <a:cs typeface="Arial Narrow"/>
              </a:rPr>
              <a:t>C</a:t>
            </a:r>
            <a:r>
              <a:rPr sz="2400" spc="-83" dirty="0">
                <a:solidFill>
                  <a:srgbClr val="0C4653"/>
                </a:solidFill>
                <a:latin typeface="Arial Narrow"/>
                <a:cs typeface="Arial Narrow"/>
              </a:rPr>
              <a:t>Ă</a:t>
            </a:r>
            <a:r>
              <a:rPr sz="2400" spc="-183" dirty="0">
                <a:solidFill>
                  <a:srgbClr val="0C4653"/>
                </a:solidFill>
                <a:latin typeface="Arial Narrow"/>
                <a:cs typeface="Arial Narrow"/>
              </a:rPr>
              <a:t>Z</a:t>
            </a:r>
            <a:r>
              <a:rPr sz="2400" spc="-47" dirty="0">
                <a:solidFill>
                  <a:srgbClr val="0C4653"/>
                </a:solidFill>
                <a:latin typeface="Arial Narrow"/>
                <a:cs typeface="Arial Narrow"/>
              </a:rPr>
              <a:t>U</a:t>
            </a:r>
            <a:r>
              <a:rPr sz="2400" spc="-150" dirty="0">
                <a:solidFill>
                  <a:srgbClr val="0C4653"/>
                </a:solidFill>
                <a:latin typeface="Arial Narrow"/>
                <a:cs typeface="Arial Narrow"/>
              </a:rPr>
              <a:t>T</a:t>
            </a:r>
            <a:r>
              <a:rPr sz="2400" spc="-80" dirty="0">
                <a:solidFill>
                  <a:srgbClr val="0C4653"/>
                </a:solidFill>
                <a:latin typeface="Arial Narrow"/>
                <a:cs typeface="Arial Narrow"/>
              </a:rPr>
              <a:t>Ă</a:t>
            </a:r>
            <a:r>
              <a:rPr sz="2400" spc="-43" dirty="0">
                <a:solidFill>
                  <a:srgbClr val="0C4653"/>
                </a:solidFill>
                <a:latin typeface="Arial Narrow"/>
                <a:cs typeface="Arial Narrow"/>
              </a:rPr>
              <a:t> </a:t>
            </a:r>
            <a:r>
              <a:rPr sz="2400" spc="-50" dirty="0">
                <a:solidFill>
                  <a:srgbClr val="0C4653"/>
                </a:solidFill>
                <a:latin typeface="Arial Narrow"/>
                <a:cs typeface="Arial Narrow"/>
              </a:rPr>
              <a:t>L</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113" dirty="0">
                <a:solidFill>
                  <a:srgbClr val="0C4653"/>
                </a:solidFill>
                <a:latin typeface="Arial Narrow"/>
                <a:cs typeface="Arial Narrow"/>
              </a:rPr>
              <a:t>O</a:t>
            </a:r>
            <a:r>
              <a:rPr sz="2400" spc="-83" dirty="0">
                <a:solidFill>
                  <a:srgbClr val="0C4653"/>
                </a:solidFill>
                <a:latin typeface="Arial Narrow"/>
                <a:cs typeface="Arial Narrow"/>
              </a:rPr>
              <a:t>X</a:t>
            </a:r>
            <a:r>
              <a:rPr sz="2400" spc="3" dirty="0">
                <a:solidFill>
                  <a:srgbClr val="0C4653"/>
                </a:solidFill>
                <a:latin typeface="Arial Narrow"/>
                <a:cs typeface="Arial Narrow"/>
              </a:rPr>
              <a:t>I</a:t>
            </a:r>
            <a:r>
              <a:rPr sz="2400" spc="-173" dirty="0">
                <a:solidFill>
                  <a:srgbClr val="0C4653"/>
                </a:solidFill>
                <a:latin typeface="Arial Narrow"/>
                <a:cs typeface="Arial Narrow"/>
              </a:rPr>
              <a:t>G</a:t>
            </a:r>
            <a:r>
              <a:rPr sz="2400" spc="-190" dirty="0">
                <a:solidFill>
                  <a:srgbClr val="0C4653"/>
                </a:solidFill>
                <a:latin typeface="Arial Narrow"/>
                <a:cs typeface="Arial Narrow"/>
              </a:rPr>
              <a:t>E</a:t>
            </a:r>
            <a:r>
              <a:rPr sz="2400" spc="-60" dirty="0">
                <a:solidFill>
                  <a:srgbClr val="0C4653"/>
                </a:solidFill>
                <a:latin typeface="Arial Narrow"/>
                <a:cs typeface="Arial Narrow"/>
              </a:rPr>
              <a:t>N</a:t>
            </a:r>
            <a:r>
              <a:rPr sz="2400" spc="-43" dirty="0">
                <a:solidFill>
                  <a:srgbClr val="0C4653"/>
                </a:solidFill>
                <a:latin typeface="Arial Narrow"/>
                <a:cs typeface="Arial Narrow"/>
              </a:rPr>
              <a:t>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110" dirty="0">
                <a:solidFill>
                  <a:srgbClr val="0C4653"/>
                </a:solidFill>
                <a:latin typeface="Arial Narrow"/>
                <a:cs typeface="Arial Narrow"/>
              </a:rPr>
              <a:t>O</a:t>
            </a:r>
            <a:r>
              <a:rPr sz="2400" spc="-40" dirty="0">
                <a:solidFill>
                  <a:srgbClr val="0C4653"/>
                </a:solidFill>
                <a:latin typeface="Arial Narrow"/>
                <a:cs typeface="Arial Narrow"/>
              </a:rPr>
              <a:t> </a:t>
            </a:r>
            <a:r>
              <a:rPr sz="2400" spc="-63" dirty="0">
                <a:solidFill>
                  <a:srgbClr val="0C4653"/>
                </a:solidFill>
                <a:latin typeface="Arial Narrow"/>
                <a:cs typeface="Arial Narrow"/>
              </a:rPr>
              <a:t>D</a:t>
            </a:r>
            <a:r>
              <a:rPr sz="2400" spc="-47" dirty="0">
                <a:solidFill>
                  <a:srgbClr val="0C4653"/>
                </a:solidFill>
                <a:latin typeface="Arial Narrow"/>
                <a:cs typeface="Arial Narrow"/>
              </a:rPr>
              <a:t>U</a:t>
            </a:r>
            <a:r>
              <a:rPr sz="2400" spc="-247" dirty="0">
                <a:solidFill>
                  <a:srgbClr val="0C4653"/>
                </a:solidFill>
                <a:latin typeface="Arial Narrow"/>
                <a:cs typeface="Arial Narrow"/>
              </a:rPr>
              <a:t>C</a:t>
            </a:r>
            <a:r>
              <a:rPr sz="2400" spc="-150" dirty="0">
                <a:solidFill>
                  <a:srgbClr val="0C4653"/>
                </a:solidFill>
                <a:latin typeface="Arial Narrow"/>
                <a:cs typeface="Arial Narrow"/>
              </a:rPr>
              <a:t>T</a:t>
            </a:r>
            <a:r>
              <a:rPr sz="2400" spc="3" dirty="0">
                <a:solidFill>
                  <a:srgbClr val="0C4653"/>
                </a:solidFill>
                <a:latin typeface="Arial Narrow"/>
                <a:cs typeface="Arial Narrow"/>
              </a:rPr>
              <a:t>I</a:t>
            </a:r>
            <a:r>
              <a:rPr sz="2400" spc="-50" dirty="0">
                <a:solidFill>
                  <a:srgbClr val="0C4653"/>
                </a:solidFill>
                <a:latin typeface="Arial Narrow"/>
                <a:cs typeface="Arial Narrow"/>
              </a:rPr>
              <a:t>L</a:t>
            </a:r>
            <a:r>
              <a:rPr sz="2400" spc="3" dirty="0">
                <a:solidFill>
                  <a:srgbClr val="0C4653"/>
                </a:solidFill>
                <a:latin typeface="Arial Narrow"/>
                <a:cs typeface="Arial Narrow"/>
              </a:rPr>
              <a:t>I</a:t>
            </a:r>
            <a:r>
              <a:rPr sz="2400" spc="-150" dirty="0">
                <a:solidFill>
                  <a:srgbClr val="0C4653"/>
                </a:solidFill>
                <a:latin typeface="Arial Narrow"/>
                <a:cs typeface="Arial Narrow"/>
              </a:rPr>
              <a:t>T</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93" dirty="0">
                <a:solidFill>
                  <a:srgbClr val="0C4653"/>
                </a:solidFill>
                <a:latin typeface="Arial Narrow"/>
                <a:cs typeface="Arial Narrow"/>
              </a:rPr>
              <a:t>M</a:t>
            </a:r>
            <a:r>
              <a:rPr sz="2400" spc="-83" dirty="0">
                <a:solidFill>
                  <a:srgbClr val="0C4653"/>
                </a:solidFill>
                <a:latin typeface="Arial Narrow"/>
                <a:cs typeface="Arial Narrow"/>
              </a:rPr>
              <a:t>A</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93" dirty="0">
                <a:solidFill>
                  <a:srgbClr val="0C4653"/>
                </a:solidFill>
                <a:latin typeface="Arial Narrow"/>
                <a:cs typeface="Arial Narrow"/>
              </a:rPr>
              <a:t>M</a:t>
            </a:r>
            <a:r>
              <a:rPr sz="2400" spc="-83" dirty="0">
                <a:solidFill>
                  <a:srgbClr val="0C4653"/>
                </a:solidFill>
                <a:latin typeface="Arial Narrow"/>
                <a:cs typeface="Arial Narrow"/>
              </a:rPr>
              <a:t>A</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183" dirty="0">
                <a:solidFill>
                  <a:srgbClr val="0C4653"/>
                </a:solidFill>
                <a:latin typeface="Arial Narrow"/>
                <a:cs typeface="Arial Narrow"/>
              </a:rPr>
              <a:t>,</a:t>
            </a:r>
            <a:r>
              <a:rPr sz="2400" spc="-43" dirty="0">
                <a:solidFill>
                  <a:srgbClr val="0C4653"/>
                </a:solidFill>
                <a:latin typeface="Arial Narrow"/>
                <a:cs typeface="Arial Narrow"/>
              </a:rPr>
              <a:t> </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187" dirty="0">
                <a:solidFill>
                  <a:srgbClr val="0C4653"/>
                </a:solidFill>
                <a:latin typeface="Arial Narrow"/>
                <a:cs typeface="Arial Narrow"/>
              </a:rPr>
              <a:t>Z</a:t>
            </a:r>
            <a:r>
              <a:rPr sz="2400" spc="3" dirty="0">
                <a:solidFill>
                  <a:srgbClr val="0C4653"/>
                </a:solidFill>
                <a:latin typeface="Arial Narrow"/>
                <a:cs typeface="Arial Narrow"/>
              </a:rPr>
              <a:t>I</a:t>
            </a:r>
            <a:r>
              <a:rPr sz="2400" spc="-203" dirty="0">
                <a:solidFill>
                  <a:srgbClr val="0C4653"/>
                </a:solidFill>
                <a:latin typeface="Arial Narrow"/>
                <a:cs typeface="Arial Narrow"/>
              </a:rPr>
              <a:t>S</a:t>
            </a:r>
            <a:r>
              <a:rPr sz="2400" spc="-150" dirty="0">
                <a:solidFill>
                  <a:srgbClr val="0C4653"/>
                </a:solidFill>
                <a:latin typeface="Arial Narrow"/>
                <a:cs typeface="Arial Narrow"/>
              </a:rPr>
              <a:t>T</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50" dirty="0">
                <a:solidFill>
                  <a:srgbClr val="0C4653"/>
                </a:solidFill>
                <a:latin typeface="Arial Narrow"/>
                <a:cs typeface="Arial Narrow"/>
              </a:rPr>
              <a:t>Ț</a:t>
            </a:r>
            <a:r>
              <a:rPr sz="2400" spc="-80" dirty="0">
                <a:solidFill>
                  <a:srgbClr val="0C4653"/>
                </a:solidFill>
                <a:latin typeface="Arial Narrow"/>
                <a:cs typeface="Arial Narrow"/>
              </a:rPr>
              <a:t>Ă</a:t>
            </a:r>
            <a:r>
              <a:rPr sz="2400" spc="-43" dirty="0">
                <a:solidFill>
                  <a:srgbClr val="0C4653"/>
                </a:solidFill>
                <a:latin typeface="Arial Narrow"/>
                <a:cs typeface="Arial Narrow"/>
              </a:rPr>
              <a:t> </a:t>
            </a:r>
            <a:r>
              <a:rPr sz="2400" spc="-47" dirty="0">
                <a:solidFill>
                  <a:srgbClr val="0C4653"/>
                </a:solidFill>
                <a:latin typeface="Arial Narrow"/>
                <a:cs typeface="Arial Narrow"/>
              </a:rPr>
              <a:t>L</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150" dirty="0">
                <a:solidFill>
                  <a:srgbClr val="0C4653"/>
                </a:solidFill>
                <a:latin typeface="Arial Narrow"/>
                <a:cs typeface="Arial Narrow"/>
              </a:rPr>
              <a:t>T</a:t>
            </a:r>
            <a:r>
              <a:rPr sz="2400" spc="-120" dirty="0">
                <a:solidFill>
                  <a:srgbClr val="0C4653"/>
                </a:solidFill>
                <a:latin typeface="Arial Narrow"/>
                <a:cs typeface="Arial Narrow"/>
              </a:rPr>
              <a:t>R</a:t>
            </a:r>
            <a:r>
              <a:rPr sz="2400" spc="-83" dirty="0">
                <a:solidFill>
                  <a:srgbClr val="0C4653"/>
                </a:solidFill>
                <a:latin typeface="Arial Narrow"/>
                <a:cs typeface="Arial Narrow"/>
              </a:rPr>
              <a:t>A</a:t>
            </a:r>
            <a:r>
              <a:rPr sz="2400" spc="-247" dirty="0">
                <a:solidFill>
                  <a:srgbClr val="0C4653"/>
                </a:solidFill>
                <a:latin typeface="Arial Narrow"/>
                <a:cs typeface="Arial Narrow"/>
              </a:rPr>
              <a:t>C</a:t>
            </a:r>
            <a:r>
              <a:rPr sz="2400" spc="-150" dirty="0">
                <a:solidFill>
                  <a:srgbClr val="0C4653"/>
                </a:solidFill>
                <a:latin typeface="Arial Narrow"/>
                <a:cs typeface="Arial Narrow"/>
              </a:rPr>
              <a:t>Ț</a:t>
            </a:r>
            <a:r>
              <a:rPr sz="2400" spc="3" dirty="0">
                <a:solidFill>
                  <a:srgbClr val="0C4653"/>
                </a:solidFill>
                <a:latin typeface="Arial Narrow"/>
                <a:cs typeface="Arial Narrow"/>
              </a:rPr>
              <a:t>I</a:t>
            </a:r>
            <a:r>
              <a:rPr sz="2400" spc="-47" dirty="0">
                <a:solidFill>
                  <a:srgbClr val="0C4653"/>
                </a:solidFill>
                <a:latin typeface="Arial Narrow"/>
                <a:cs typeface="Arial Narrow"/>
              </a:rPr>
              <a:t>U</a:t>
            </a:r>
            <a:r>
              <a:rPr sz="2400" spc="-63" dirty="0">
                <a:solidFill>
                  <a:srgbClr val="0C4653"/>
                </a:solidFill>
                <a:latin typeface="Arial Narrow"/>
                <a:cs typeface="Arial Narrow"/>
              </a:rPr>
              <a:t>N</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183" dirty="0">
                <a:solidFill>
                  <a:srgbClr val="0C4653"/>
                </a:solidFill>
                <a:latin typeface="Arial Narrow"/>
                <a:cs typeface="Arial Narrow"/>
              </a:rPr>
              <a:t>F</a:t>
            </a:r>
            <a:r>
              <a:rPr sz="2400" spc="-50" dirty="0">
                <a:solidFill>
                  <a:srgbClr val="0C4653"/>
                </a:solidFill>
                <a:latin typeface="Arial Narrow"/>
                <a:cs typeface="Arial Narrow"/>
              </a:rPr>
              <a:t>L</a:t>
            </a:r>
            <a:r>
              <a:rPr sz="2400" spc="-190" dirty="0">
                <a:solidFill>
                  <a:srgbClr val="0C4653"/>
                </a:solidFill>
                <a:latin typeface="Arial Narrow"/>
                <a:cs typeface="Arial Narrow"/>
              </a:rPr>
              <a:t>E</a:t>
            </a:r>
            <a:r>
              <a:rPr sz="2400" spc="-83" dirty="0">
                <a:solidFill>
                  <a:srgbClr val="0C4653"/>
                </a:solidFill>
                <a:latin typeface="Arial Narrow"/>
                <a:cs typeface="Arial Narrow"/>
              </a:rPr>
              <a:t>X</a:t>
            </a:r>
            <a:r>
              <a:rPr sz="2400" spc="3" dirty="0">
                <a:solidFill>
                  <a:srgbClr val="0C4653"/>
                </a:solidFill>
                <a:latin typeface="Arial Narrow"/>
                <a:cs typeface="Arial Narrow"/>
              </a:rPr>
              <a:t>I</a:t>
            </a:r>
            <a:r>
              <a:rPr sz="2400" spc="-30" dirty="0">
                <a:solidFill>
                  <a:srgbClr val="0C4653"/>
                </a:solidFill>
                <a:latin typeface="Arial Narrow"/>
                <a:cs typeface="Arial Narrow"/>
              </a:rPr>
              <a:t>B</a:t>
            </a:r>
            <a:r>
              <a:rPr sz="2400" spc="3" dirty="0">
                <a:solidFill>
                  <a:srgbClr val="0C4653"/>
                </a:solidFill>
                <a:latin typeface="Arial Narrow"/>
                <a:cs typeface="Arial Narrow"/>
              </a:rPr>
              <a:t>I</a:t>
            </a:r>
            <a:r>
              <a:rPr sz="2400" spc="-50" dirty="0">
                <a:solidFill>
                  <a:srgbClr val="0C4653"/>
                </a:solidFill>
                <a:latin typeface="Arial Narrow"/>
                <a:cs typeface="Arial Narrow"/>
              </a:rPr>
              <a:t>L</a:t>
            </a:r>
            <a:r>
              <a:rPr sz="2400" spc="3" dirty="0">
                <a:solidFill>
                  <a:srgbClr val="0C4653"/>
                </a:solidFill>
                <a:latin typeface="Arial Narrow"/>
                <a:cs typeface="Arial Narrow"/>
              </a:rPr>
              <a:t>I</a:t>
            </a:r>
            <a:r>
              <a:rPr sz="2400" spc="-147" dirty="0">
                <a:solidFill>
                  <a:srgbClr val="0C4653"/>
                </a:solidFill>
                <a:latin typeface="Arial Narrow"/>
                <a:cs typeface="Arial Narrow"/>
              </a:rPr>
              <a:t>T</a:t>
            </a:r>
            <a:r>
              <a:rPr sz="2400" spc="-83" dirty="0">
                <a:solidFill>
                  <a:srgbClr val="0C4653"/>
                </a:solidFill>
                <a:latin typeface="Arial Narrow"/>
                <a:cs typeface="Arial Narrow"/>
              </a:rPr>
              <a:t>A</a:t>
            </a:r>
            <a:r>
              <a:rPr sz="2400" spc="-147" dirty="0">
                <a:solidFill>
                  <a:srgbClr val="0C4653"/>
                </a:solidFill>
                <a:latin typeface="Arial Narrow"/>
                <a:cs typeface="Arial Narrow"/>
              </a:rPr>
              <a:t>T</a:t>
            </a:r>
            <a:r>
              <a:rPr sz="2400" spc="-187" dirty="0">
                <a:solidFill>
                  <a:srgbClr val="0C4653"/>
                </a:solidFill>
                <a:latin typeface="Arial Narrow"/>
                <a:cs typeface="Arial Narrow"/>
              </a:rPr>
              <a:t>E</a:t>
            </a:r>
            <a:endParaRPr sz="2400">
              <a:latin typeface="Arial Narrow"/>
              <a:cs typeface="Arial Narrow"/>
            </a:endParaRPr>
          </a:p>
          <a:p>
            <a:pPr marL="8467" marR="1260750" indent="64350">
              <a:lnSpc>
                <a:spcPts val="2847"/>
              </a:lnSpc>
              <a:tabLst>
                <a:tab pos="7390076" algn="l"/>
              </a:tabLst>
            </a:pPr>
            <a:r>
              <a:rPr sz="2400" spc="-177" dirty="0">
                <a:solidFill>
                  <a:srgbClr val="FF3131"/>
                </a:solidFill>
                <a:latin typeface="Arial Narrow"/>
                <a:cs typeface="Arial Narrow"/>
              </a:rPr>
              <a:t>S</a:t>
            </a:r>
            <a:r>
              <a:rPr sz="2400" spc="-3" dirty="0">
                <a:solidFill>
                  <a:srgbClr val="FF3131"/>
                </a:solidFill>
                <a:latin typeface="Arial Narrow"/>
                <a:cs typeface="Arial Narrow"/>
              </a:rPr>
              <a:t>A</a:t>
            </a:r>
            <a:r>
              <a:rPr sz="2400" spc="-47" dirty="0">
                <a:solidFill>
                  <a:srgbClr val="FF3131"/>
                </a:solidFill>
                <a:latin typeface="Arial Narrow"/>
                <a:cs typeface="Arial Narrow"/>
              </a:rPr>
              <a:t>N</a:t>
            </a:r>
            <a:r>
              <a:rPr sz="2400" spc="-3" dirty="0">
                <a:solidFill>
                  <a:srgbClr val="FF3131"/>
                </a:solidFill>
                <a:latin typeface="Arial Narrow"/>
                <a:cs typeface="Arial Narrow"/>
              </a:rPr>
              <a:t>A</a:t>
            </a:r>
            <a:r>
              <a:rPr sz="2400" spc="-90" dirty="0">
                <a:solidFill>
                  <a:srgbClr val="FF3131"/>
                </a:solidFill>
                <a:latin typeface="Arial Narrow"/>
                <a:cs typeface="Arial Narrow"/>
              </a:rPr>
              <a:t>T</a:t>
            </a:r>
            <a:r>
              <a:rPr sz="2400" spc="-3" dirty="0">
                <a:solidFill>
                  <a:srgbClr val="FF3131"/>
                </a:solidFill>
                <a:latin typeface="Arial Narrow"/>
                <a:cs typeface="Arial Narrow"/>
              </a:rPr>
              <a:t>A</a:t>
            </a:r>
            <a:r>
              <a:rPr sz="2400" spc="-90" dirty="0">
                <a:solidFill>
                  <a:srgbClr val="FF3131"/>
                </a:solidFill>
                <a:latin typeface="Arial Narrow"/>
                <a:cs typeface="Arial Narrow"/>
              </a:rPr>
              <a:t>T</a:t>
            </a:r>
            <a:r>
              <a:rPr sz="2400" spc="-190" dirty="0">
                <a:solidFill>
                  <a:srgbClr val="FF3131"/>
                </a:solidFill>
                <a:latin typeface="Arial Narrow"/>
                <a:cs typeface="Arial Narrow"/>
              </a:rPr>
              <a:t>E</a:t>
            </a:r>
            <a:r>
              <a:rPr sz="2400" dirty="0">
                <a:solidFill>
                  <a:srgbClr val="FF3131"/>
                </a:solidFill>
                <a:latin typeface="Arial Narrow"/>
                <a:cs typeface="Arial Narrow"/>
              </a:rPr>
              <a:t>A</a:t>
            </a:r>
            <a:r>
              <a:rPr sz="2400" spc="-113" dirty="0">
                <a:solidFill>
                  <a:srgbClr val="FF3131"/>
                </a:solidFill>
                <a:latin typeface="Arial Narrow"/>
                <a:cs typeface="Arial Narrow"/>
              </a:rPr>
              <a:t> </a:t>
            </a:r>
            <a:r>
              <a:rPr sz="2400" spc="-247" dirty="0">
                <a:solidFill>
                  <a:srgbClr val="FF3131"/>
                </a:solidFill>
                <a:latin typeface="Arial Narrow"/>
                <a:cs typeface="Arial Narrow"/>
              </a:rPr>
              <a:t>C</a:t>
            </a:r>
            <a:r>
              <a:rPr sz="2400" spc="-50" dirty="0">
                <a:solidFill>
                  <a:srgbClr val="FF3131"/>
                </a:solidFill>
                <a:latin typeface="Arial Narrow"/>
                <a:cs typeface="Arial Narrow"/>
              </a:rPr>
              <a:t>ON</a:t>
            </a:r>
            <a:r>
              <a:rPr sz="2400" spc="-177" dirty="0">
                <a:solidFill>
                  <a:srgbClr val="FF3131"/>
                </a:solidFill>
                <a:latin typeface="Arial Narrow"/>
                <a:cs typeface="Arial Narrow"/>
              </a:rPr>
              <a:t>S</a:t>
            </a:r>
            <a:r>
              <a:rPr sz="2400" spc="-20" dirty="0">
                <a:solidFill>
                  <a:srgbClr val="FF3131"/>
                </a:solidFill>
                <a:latin typeface="Arial Narrow"/>
                <a:cs typeface="Arial Narrow"/>
              </a:rPr>
              <a:t>U</a:t>
            </a:r>
            <a:r>
              <a:rPr sz="2400" spc="143" dirty="0">
                <a:solidFill>
                  <a:srgbClr val="FF3131"/>
                </a:solidFill>
                <a:latin typeface="Arial Narrow"/>
                <a:cs typeface="Arial Narrow"/>
              </a:rPr>
              <a:t>M</a:t>
            </a:r>
            <a:r>
              <a:rPr sz="2400" spc="-3" dirty="0">
                <a:solidFill>
                  <a:srgbClr val="FF3131"/>
                </a:solidFill>
                <a:latin typeface="Arial Narrow"/>
                <a:cs typeface="Arial Narrow"/>
              </a:rPr>
              <a:t>A</a:t>
            </a:r>
            <a:r>
              <a:rPr sz="2400" spc="-90" dirty="0">
                <a:solidFill>
                  <a:srgbClr val="FF3131"/>
                </a:solidFill>
                <a:latin typeface="Arial Narrow"/>
                <a:cs typeface="Arial Narrow"/>
              </a:rPr>
              <a:t>T</a:t>
            </a:r>
            <a:r>
              <a:rPr sz="2400" spc="-50" dirty="0">
                <a:solidFill>
                  <a:srgbClr val="FF3131"/>
                </a:solidFill>
                <a:latin typeface="Arial Narrow"/>
                <a:cs typeface="Arial Narrow"/>
              </a:rPr>
              <a:t>O</a:t>
            </a:r>
            <a:r>
              <a:rPr sz="2400" spc="-133" dirty="0">
                <a:solidFill>
                  <a:srgbClr val="FF3131"/>
                </a:solidFill>
                <a:latin typeface="Arial Narrow"/>
                <a:cs typeface="Arial Narrow"/>
              </a:rPr>
              <a:t>R</a:t>
            </a:r>
            <a:r>
              <a:rPr sz="2400" spc="-20" dirty="0">
                <a:solidFill>
                  <a:srgbClr val="FF3131"/>
                </a:solidFill>
                <a:latin typeface="Arial Narrow"/>
                <a:cs typeface="Arial Narrow"/>
              </a:rPr>
              <a:t>U</a:t>
            </a:r>
            <a:r>
              <a:rPr sz="2400" spc="-37" dirty="0">
                <a:solidFill>
                  <a:srgbClr val="FF3131"/>
                </a:solidFill>
                <a:latin typeface="Arial Narrow"/>
                <a:cs typeface="Arial Narrow"/>
              </a:rPr>
              <a:t>L</a:t>
            </a:r>
            <a:r>
              <a:rPr sz="2400" spc="-20" dirty="0">
                <a:solidFill>
                  <a:srgbClr val="FF3131"/>
                </a:solidFill>
                <a:latin typeface="Arial Narrow"/>
                <a:cs typeface="Arial Narrow"/>
              </a:rPr>
              <a:t>U</a:t>
            </a:r>
            <a:r>
              <a:rPr sz="2400" spc="87" dirty="0">
                <a:solidFill>
                  <a:srgbClr val="FF3131"/>
                </a:solidFill>
                <a:latin typeface="Arial Narrow"/>
                <a:cs typeface="Arial Narrow"/>
              </a:rPr>
              <a:t>I</a:t>
            </a:r>
            <a:r>
              <a:rPr sz="2400" spc="47" dirty="0">
                <a:solidFill>
                  <a:srgbClr val="FF3131"/>
                </a:solidFill>
                <a:latin typeface="Arial Narrow"/>
                <a:cs typeface="Arial Narrow"/>
              </a:rPr>
              <a:t>:</a:t>
            </a:r>
            <a:r>
              <a:rPr sz="2400" spc="-40" dirty="0">
                <a:solidFill>
                  <a:srgbClr val="FF3131"/>
                </a:solidFill>
                <a:latin typeface="Arial Narrow"/>
                <a:cs typeface="Arial Narrow"/>
              </a:rPr>
              <a:t> </a:t>
            </a:r>
            <a:r>
              <a:rPr sz="2400" spc="-30" dirty="0">
                <a:solidFill>
                  <a:srgbClr val="0C4653"/>
                </a:solidFill>
                <a:latin typeface="Arial Narrow"/>
                <a:cs typeface="Arial Narrow"/>
              </a:rPr>
              <a:t>B</a:t>
            </a:r>
            <a:r>
              <a:rPr sz="2400" spc="3" dirty="0">
                <a:solidFill>
                  <a:srgbClr val="0C4653"/>
                </a:solidFill>
                <a:latin typeface="Arial Narrow"/>
                <a:cs typeface="Arial Narrow"/>
              </a:rPr>
              <a:t>I</a:t>
            </a:r>
            <a:r>
              <a:rPr sz="2400" spc="-113" dirty="0">
                <a:solidFill>
                  <a:srgbClr val="0C4653"/>
                </a:solidFill>
                <a:latin typeface="Arial Narrow"/>
                <a:cs typeface="Arial Narrow"/>
              </a:rPr>
              <a:t>O</a:t>
            </a:r>
            <a:r>
              <a:rPr sz="2400" spc="-70" dirty="0">
                <a:solidFill>
                  <a:srgbClr val="0C4653"/>
                </a:solidFill>
                <a:latin typeface="Arial Narrow"/>
                <a:cs typeface="Arial Narrow"/>
              </a:rPr>
              <a:t>P</a:t>
            </a:r>
            <a:r>
              <a:rPr sz="2400" spc="-113" dirty="0">
                <a:solidFill>
                  <a:srgbClr val="0C4653"/>
                </a:solidFill>
                <a:latin typeface="Arial Narrow"/>
                <a:cs typeface="Arial Narrow"/>
              </a:rPr>
              <a:t>O</a:t>
            </a:r>
            <a:r>
              <a:rPr sz="2400" spc="-50" dirty="0">
                <a:solidFill>
                  <a:srgbClr val="0C4653"/>
                </a:solidFill>
                <a:latin typeface="Arial Narrow"/>
                <a:cs typeface="Arial Narrow"/>
              </a:rPr>
              <a:t>L</a:t>
            </a:r>
            <a:r>
              <a:rPr sz="2400" spc="3" dirty="0">
                <a:solidFill>
                  <a:srgbClr val="0C4653"/>
                </a:solidFill>
                <a:latin typeface="Arial Narrow"/>
                <a:cs typeface="Arial Narrow"/>
              </a:rPr>
              <a:t>I</a:t>
            </a:r>
            <a:r>
              <a:rPr sz="2400" spc="93" dirty="0">
                <a:solidFill>
                  <a:srgbClr val="0C4653"/>
                </a:solidFill>
                <a:latin typeface="Arial Narrow"/>
                <a:cs typeface="Arial Narrow"/>
              </a:rPr>
              <a:t>M</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3" dirty="0">
                <a:solidFill>
                  <a:srgbClr val="0C4653"/>
                </a:solidFill>
                <a:latin typeface="Arial Narrow"/>
                <a:cs typeface="Arial Narrow"/>
              </a:rPr>
              <a:t>II</a:t>
            </a:r>
            <a:r>
              <a:rPr sz="2400" spc="-43" dirty="0">
                <a:solidFill>
                  <a:srgbClr val="0C4653"/>
                </a:solidFill>
                <a:latin typeface="Arial Narrow"/>
                <a:cs typeface="Arial Narrow"/>
              </a:rPr>
              <a:t> </a:t>
            </a:r>
            <a:r>
              <a:rPr sz="2400" spc="-63" dirty="0">
                <a:solidFill>
                  <a:srgbClr val="0C4653"/>
                </a:solidFill>
                <a:latin typeface="Arial Narrow"/>
                <a:cs typeface="Arial Narrow"/>
              </a:rPr>
              <a:t>N</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47" dirty="0">
                <a:solidFill>
                  <a:srgbClr val="0C4653"/>
                </a:solidFill>
                <a:latin typeface="Arial Narrow"/>
                <a:cs typeface="Arial Narrow"/>
              </a:rPr>
              <a:t>U</a:t>
            </a:r>
            <a:r>
              <a:rPr sz="2400" spc="-120" dirty="0">
                <a:solidFill>
                  <a:srgbClr val="0C4653"/>
                </a:solidFill>
                <a:latin typeface="Arial Narrow"/>
                <a:cs typeface="Arial Narrow"/>
              </a:rPr>
              <a:t>R</a:t>
            </a:r>
            <a:r>
              <a:rPr sz="2400" spc="-83" dirty="0">
                <a:solidFill>
                  <a:srgbClr val="0C4653"/>
                </a:solidFill>
                <a:latin typeface="Arial Narrow"/>
                <a:cs typeface="Arial Narrow"/>
              </a:rPr>
              <a:t>A</a:t>
            </a:r>
            <a:r>
              <a:rPr sz="2400" spc="-47" dirty="0">
                <a:solidFill>
                  <a:srgbClr val="0C4653"/>
                </a:solidFill>
                <a:latin typeface="Arial Narrow"/>
                <a:cs typeface="Arial Narrow"/>
              </a:rPr>
              <a:t>L</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247" dirty="0">
                <a:solidFill>
                  <a:srgbClr val="0C4653"/>
                </a:solidFill>
                <a:latin typeface="Arial Narrow"/>
                <a:cs typeface="Arial Narrow"/>
              </a:rPr>
              <a:t>C</a:t>
            </a:r>
            <a:r>
              <a:rPr sz="2400" spc="-43" dirty="0">
                <a:solidFill>
                  <a:srgbClr val="0C4653"/>
                </a:solidFill>
                <a:latin typeface="Arial Narrow"/>
                <a:cs typeface="Arial Narrow"/>
              </a:rPr>
              <a:t>U</a:t>
            </a:r>
            <a:r>
              <a:rPr sz="2400" dirty="0">
                <a:solidFill>
                  <a:srgbClr val="0C4653"/>
                </a:solidFill>
                <a:latin typeface="Arial Narrow"/>
                <a:cs typeface="Arial Narrow"/>
              </a:rPr>
              <a:t>	</a:t>
            </a:r>
            <a:r>
              <a:rPr sz="2400" spc="93" dirty="0">
                <a:solidFill>
                  <a:srgbClr val="0C4653"/>
                </a:solidFill>
                <a:latin typeface="Arial Narrow"/>
                <a:cs typeface="Arial Narrow"/>
              </a:rPr>
              <a:t>M</a:t>
            </a:r>
            <a:r>
              <a:rPr sz="2400" spc="-83" dirty="0">
                <a:solidFill>
                  <a:srgbClr val="0C4653"/>
                </a:solidFill>
                <a:latin typeface="Arial Narrow"/>
                <a:cs typeface="Arial Narrow"/>
              </a:rPr>
              <a:t>Ă</a:t>
            </a:r>
            <a:r>
              <a:rPr sz="2400" spc="-203" dirty="0">
                <a:solidFill>
                  <a:srgbClr val="0C4653"/>
                </a:solidFill>
                <a:latin typeface="Arial Narrow"/>
                <a:cs typeface="Arial Narrow"/>
              </a:rPr>
              <a:t>S</a:t>
            </a:r>
            <a:r>
              <a:rPr sz="2400" spc="-47" dirty="0">
                <a:solidFill>
                  <a:srgbClr val="0C4653"/>
                </a:solidFill>
                <a:latin typeface="Arial Narrow"/>
                <a:cs typeface="Arial Narrow"/>
              </a:rPr>
              <a:t>U</a:t>
            </a:r>
            <a:r>
              <a:rPr sz="2400" spc="-120" dirty="0">
                <a:solidFill>
                  <a:srgbClr val="0C4653"/>
                </a:solidFill>
                <a:latin typeface="Arial Narrow"/>
                <a:cs typeface="Arial Narrow"/>
              </a:rPr>
              <a:t>R</a:t>
            </a:r>
            <a:r>
              <a:rPr sz="2400" spc="3" dirty="0">
                <a:solidFill>
                  <a:srgbClr val="0C4653"/>
                </a:solidFill>
                <a:latin typeface="Arial Narrow"/>
                <a:cs typeface="Arial Narrow"/>
              </a:rPr>
              <a:t>I </a:t>
            </a:r>
            <a:r>
              <a:rPr sz="2400" spc="-183" dirty="0">
                <a:solidFill>
                  <a:srgbClr val="0C4653"/>
                </a:solidFill>
                <a:latin typeface="Arial Narrow"/>
                <a:cs typeface="Arial Narrow"/>
              </a:rPr>
              <a:t>F</a:t>
            </a:r>
            <a:r>
              <a:rPr sz="2400" spc="-83" dirty="0">
                <a:solidFill>
                  <a:srgbClr val="0C4653"/>
                </a:solidFill>
                <a:latin typeface="Arial Narrow"/>
                <a:cs typeface="Arial Narrow"/>
              </a:rPr>
              <a:t>AV</a:t>
            </a:r>
            <a:r>
              <a:rPr sz="2400" spc="-113" dirty="0">
                <a:solidFill>
                  <a:srgbClr val="0C4653"/>
                </a:solidFill>
                <a:latin typeface="Arial Narrow"/>
                <a:cs typeface="Arial Narrow"/>
              </a:rPr>
              <a:t>O</a:t>
            </a:r>
            <a:r>
              <a:rPr sz="2400" spc="-120" dirty="0">
                <a:solidFill>
                  <a:srgbClr val="0C4653"/>
                </a:solidFill>
                <a:latin typeface="Arial Narrow"/>
                <a:cs typeface="Arial Narrow"/>
              </a:rPr>
              <a:t>R</a:t>
            </a:r>
            <a:r>
              <a:rPr sz="2400" spc="-83" dirty="0">
                <a:solidFill>
                  <a:srgbClr val="0C4653"/>
                </a:solidFill>
                <a:latin typeface="Arial Narrow"/>
                <a:cs typeface="Arial Narrow"/>
              </a:rPr>
              <a:t>A</a:t>
            </a:r>
            <a:r>
              <a:rPr sz="2400" spc="-30" dirty="0">
                <a:solidFill>
                  <a:srgbClr val="0C4653"/>
                </a:solidFill>
                <a:latin typeface="Arial Narrow"/>
                <a:cs typeface="Arial Narrow"/>
              </a:rPr>
              <a:t>B</a:t>
            </a:r>
            <a:r>
              <a:rPr sz="2400" spc="3" dirty="0">
                <a:solidFill>
                  <a:srgbClr val="0C4653"/>
                </a:solidFill>
                <a:latin typeface="Arial Narrow"/>
                <a:cs typeface="Arial Narrow"/>
              </a:rPr>
              <a:t>I</a:t>
            </a:r>
            <a:r>
              <a:rPr sz="2400" spc="-50" dirty="0">
                <a:solidFill>
                  <a:srgbClr val="0C4653"/>
                </a:solidFill>
                <a:latin typeface="Arial Narrow"/>
                <a:cs typeface="Arial Narrow"/>
              </a:rPr>
              <a:t>L</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63" dirty="0">
                <a:solidFill>
                  <a:srgbClr val="0C4653"/>
                </a:solidFill>
                <a:latin typeface="Arial Narrow"/>
                <a:cs typeface="Arial Narrow"/>
              </a:rPr>
              <a:t>D</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S</a:t>
            </a:r>
            <a:r>
              <a:rPr sz="2400" spc="3" dirty="0">
                <a:solidFill>
                  <a:srgbClr val="0C4653"/>
                </a:solidFill>
                <a:latin typeface="Arial Narrow"/>
                <a:cs typeface="Arial Narrow"/>
              </a:rPr>
              <a:t>I</a:t>
            </a:r>
            <a:r>
              <a:rPr sz="2400" spc="-173" dirty="0">
                <a:solidFill>
                  <a:srgbClr val="0C4653"/>
                </a:solidFill>
                <a:latin typeface="Arial Narrow"/>
                <a:cs typeface="Arial Narrow"/>
              </a:rPr>
              <a:t>G</a:t>
            </a:r>
            <a:r>
              <a:rPr sz="2400" spc="-47" dirty="0">
                <a:solidFill>
                  <a:srgbClr val="0C4653"/>
                </a:solidFill>
                <a:latin typeface="Arial Narrow"/>
                <a:cs typeface="Arial Narrow"/>
              </a:rPr>
              <a:t>U</a:t>
            </a:r>
            <a:r>
              <a:rPr sz="2400" spc="-120" dirty="0">
                <a:solidFill>
                  <a:srgbClr val="0C4653"/>
                </a:solidFill>
                <a:latin typeface="Arial Narrow"/>
                <a:cs typeface="Arial Narrow"/>
              </a:rPr>
              <a:t>R</a:t>
            </a:r>
            <a:r>
              <a:rPr sz="2400" spc="-83" dirty="0">
                <a:solidFill>
                  <a:srgbClr val="0C4653"/>
                </a:solidFill>
                <a:latin typeface="Arial Narrow"/>
                <a:cs typeface="Arial Narrow"/>
              </a:rPr>
              <a:t>A</a:t>
            </a:r>
            <a:r>
              <a:rPr sz="2400" spc="-63" dirty="0">
                <a:solidFill>
                  <a:srgbClr val="0C4653"/>
                </a:solidFill>
                <a:latin typeface="Arial Narrow"/>
                <a:cs typeface="Arial Narrow"/>
              </a:rPr>
              <a:t>N</a:t>
            </a:r>
            <a:r>
              <a:rPr sz="2400" spc="-150" dirty="0">
                <a:solidFill>
                  <a:srgbClr val="0C4653"/>
                </a:solidFill>
                <a:latin typeface="Arial Narrow"/>
                <a:cs typeface="Arial Narrow"/>
              </a:rPr>
              <a:t>Ț</a:t>
            </a:r>
            <a:r>
              <a:rPr sz="2400" spc="-80" dirty="0">
                <a:solidFill>
                  <a:srgbClr val="0C4653"/>
                </a:solidFill>
                <a:latin typeface="Arial Narrow"/>
                <a:cs typeface="Arial Narrow"/>
              </a:rPr>
              <a:t>Ă</a:t>
            </a:r>
            <a:r>
              <a:rPr sz="2400" spc="-43" dirty="0">
                <a:solidFill>
                  <a:srgbClr val="0C4653"/>
                </a:solidFill>
                <a:latin typeface="Arial Narrow"/>
                <a:cs typeface="Arial Narrow"/>
              </a:rPr>
              <a:t> </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247" dirty="0">
                <a:solidFill>
                  <a:srgbClr val="0C4653"/>
                </a:solidFill>
                <a:latin typeface="Arial Narrow"/>
                <a:cs typeface="Arial Narrow"/>
              </a:rPr>
              <a:t>C</a:t>
            </a:r>
            <a:r>
              <a:rPr sz="2400" spc="-83" dirty="0">
                <a:solidFill>
                  <a:srgbClr val="0C4653"/>
                </a:solidFill>
                <a:latin typeface="Arial Narrow"/>
                <a:cs typeface="Arial Narrow"/>
              </a:rPr>
              <a:t>A</a:t>
            </a:r>
            <a:r>
              <a:rPr sz="2400" spc="-47" dirty="0">
                <a:solidFill>
                  <a:srgbClr val="0C4653"/>
                </a:solidFill>
                <a:latin typeface="Arial Narrow"/>
                <a:cs typeface="Arial Narrow"/>
              </a:rPr>
              <a:t>L</a:t>
            </a:r>
            <a:r>
              <a:rPr sz="2400" spc="3" dirty="0">
                <a:solidFill>
                  <a:srgbClr val="0C4653"/>
                </a:solidFill>
                <a:latin typeface="Arial Narrow"/>
                <a:cs typeface="Arial Narrow"/>
              </a:rPr>
              <a:t>I</a:t>
            </a:r>
            <a:r>
              <a:rPr sz="2400" spc="-150" dirty="0">
                <a:solidFill>
                  <a:srgbClr val="0C4653"/>
                </a:solidFill>
                <a:latin typeface="Arial Narrow"/>
                <a:cs typeface="Arial Narrow"/>
              </a:rPr>
              <a:t>T</a:t>
            </a:r>
            <a:r>
              <a:rPr sz="2400" spc="-83" dirty="0">
                <a:solidFill>
                  <a:srgbClr val="0C4653"/>
                </a:solidFill>
                <a:latin typeface="Arial Narrow"/>
                <a:cs typeface="Arial Narrow"/>
              </a:rPr>
              <a:t>Ă</a:t>
            </a:r>
            <a:r>
              <a:rPr sz="2400" spc="-150" dirty="0">
                <a:solidFill>
                  <a:srgbClr val="0C4653"/>
                </a:solidFill>
                <a:latin typeface="Arial Narrow"/>
                <a:cs typeface="Arial Narrow"/>
              </a:rPr>
              <a:t>Ț</a:t>
            </a:r>
            <a:r>
              <a:rPr sz="2400" spc="3" dirty="0">
                <a:solidFill>
                  <a:srgbClr val="0C4653"/>
                </a:solidFill>
                <a:latin typeface="Arial Narrow"/>
                <a:cs typeface="Arial Narrow"/>
              </a:rPr>
              <a:t>II</a:t>
            </a:r>
            <a:r>
              <a:rPr sz="2400" spc="-43" dirty="0">
                <a:solidFill>
                  <a:srgbClr val="0C4653"/>
                </a:solidFill>
                <a:latin typeface="Arial Narrow"/>
                <a:cs typeface="Arial Narrow"/>
              </a:rPr>
              <a:t>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63" dirty="0">
                <a:solidFill>
                  <a:srgbClr val="0C4653"/>
                </a:solidFill>
                <a:latin typeface="Arial Narrow"/>
                <a:cs typeface="Arial Narrow"/>
              </a:rPr>
              <a:t>D</a:t>
            </a:r>
            <a:r>
              <a:rPr sz="2400" spc="-47" dirty="0">
                <a:solidFill>
                  <a:srgbClr val="0C4653"/>
                </a:solidFill>
                <a:latin typeface="Arial Narrow"/>
                <a:cs typeface="Arial Narrow"/>
              </a:rPr>
              <a:t>U</a:t>
            </a:r>
            <a:r>
              <a:rPr sz="2400" spc="-247" dirty="0">
                <a:solidFill>
                  <a:srgbClr val="0C4653"/>
                </a:solidFill>
                <a:latin typeface="Arial Narrow"/>
                <a:cs typeface="Arial Narrow"/>
              </a:rPr>
              <a:t>C</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3" dirty="0">
                <a:solidFill>
                  <a:srgbClr val="0C4653"/>
                </a:solidFill>
                <a:latin typeface="Arial Narrow"/>
                <a:cs typeface="Arial Narrow"/>
              </a:rPr>
              <a:t>II</a:t>
            </a:r>
            <a:r>
              <a:rPr sz="2400" spc="-43" dirty="0">
                <a:solidFill>
                  <a:srgbClr val="0C4653"/>
                </a:solidFill>
                <a:latin typeface="Arial Narrow"/>
                <a:cs typeface="Arial Narrow"/>
              </a:rPr>
              <a:t> </a:t>
            </a:r>
            <a:r>
              <a:rPr sz="2400" spc="-70" dirty="0">
                <a:solidFill>
                  <a:srgbClr val="0C4653"/>
                </a:solidFill>
                <a:latin typeface="Arial Narrow"/>
                <a:cs typeface="Arial Narrow"/>
              </a:rPr>
              <a:t>P</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113" dirty="0">
                <a:solidFill>
                  <a:srgbClr val="0C4653"/>
                </a:solidFill>
                <a:latin typeface="Arial Narrow"/>
                <a:cs typeface="Arial Narrow"/>
              </a:rPr>
              <a:t>O</a:t>
            </a:r>
            <a:r>
              <a:rPr sz="2400" spc="-247" dirty="0">
                <a:solidFill>
                  <a:srgbClr val="0C4653"/>
                </a:solidFill>
                <a:latin typeface="Arial Narrow"/>
                <a:cs typeface="Arial Narrow"/>
              </a:rPr>
              <a:t>C</a:t>
            </a:r>
            <a:r>
              <a:rPr sz="2400" spc="-47" dirty="0">
                <a:solidFill>
                  <a:srgbClr val="0C4653"/>
                </a:solidFill>
                <a:latin typeface="Arial Narrow"/>
                <a:cs typeface="Arial Narrow"/>
              </a:rPr>
              <a:t>U</a:t>
            </a:r>
            <a:r>
              <a:rPr sz="2400" spc="-70" dirty="0">
                <a:solidFill>
                  <a:srgbClr val="0C4653"/>
                </a:solidFill>
                <a:latin typeface="Arial Narrow"/>
                <a:cs typeface="Arial Narrow"/>
              </a:rPr>
              <a:t>P</a:t>
            </a:r>
            <a:r>
              <a:rPr sz="2400" spc="-83" dirty="0">
                <a:solidFill>
                  <a:srgbClr val="0C4653"/>
                </a:solidFill>
                <a:latin typeface="Arial Narrow"/>
                <a:cs typeface="Arial Narrow"/>
              </a:rPr>
              <a:t>Ă</a:t>
            </a:r>
            <a:r>
              <a:rPr sz="2400" spc="-120" dirty="0">
                <a:solidFill>
                  <a:srgbClr val="0C4653"/>
                </a:solidFill>
                <a:latin typeface="Arial Narrow"/>
                <a:cs typeface="Arial Narrow"/>
              </a:rPr>
              <a:t>R</a:t>
            </a:r>
            <a:r>
              <a:rPr sz="2400" spc="3" dirty="0">
                <a:solidFill>
                  <a:srgbClr val="0C4653"/>
                </a:solidFill>
                <a:latin typeface="Arial Narrow"/>
                <a:cs typeface="Arial Narrow"/>
              </a:rPr>
              <a:t>I</a:t>
            </a:r>
            <a:r>
              <a:rPr sz="2400" spc="-50" dirty="0">
                <a:solidFill>
                  <a:srgbClr val="0C4653"/>
                </a:solidFill>
                <a:latin typeface="Arial Narrow"/>
                <a:cs typeface="Arial Narrow"/>
              </a:rPr>
              <a:t>L</a:t>
            </a:r>
            <a:r>
              <a:rPr sz="2400" spc="-113" dirty="0">
                <a:solidFill>
                  <a:srgbClr val="0C4653"/>
                </a:solidFill>
                <a:latin typeface="Arial Narrow"/>
                <a:cs typeface="Arial Narrow"/>
              </a:rPr>
              <a:t>O</a:t>
            </a:r>
            <a:r>
              <a:rPr sz="2400" spc="-117" dirty="0">
                <a:solidFill>
                  <a:srgbClr val="0C4653"/>
                </a:solidFill>
                <a:latin typeface="Arial Narrow"/>
                <a:cs typeface="Arial Narrow"/>
              </a:rPr>
              <a:t>R</a:t>
            </a:r>
            <a:r>
              <a:rPr sz="2400" spc="-47" dirty="0">
                <a:solidFill>
                  <a:srgbClr val="0C4653"/>
                </a:solidFill>
                <a:latin typeface="Arial Narrow"/>
                <a:cs typeface="Arial Narrow"/>
              </a:rPr>
              <a:t> </a:t>
            </a:r>
            <a:r>
              <a:rPr sz="2400" spc="-247" dirty="0">
                <a:solidFill>
                  <a:srgbClr val="0C4653"/>
                </a:solidFill>
                <a:latin typeface="Arial Narrow"/>
                <a:cs typeface="Arial Narrow"/>
              </a:rPr>
              <a:t>C</a:t>
            </a:r>
            <a:r>
              <a:rPr sz="2400" spc="-113" dirty="0">
                <a:solidFill>
                  <a:srgbClr val="0C4653"/>
                </a:solidFill>
                <a:latin typeface="Arial Narrow"/>
                <a:cs typeface="Arial Narrow"/>
              </a:rPr>
              <a:t>O</a:t>
            </a:r>
            <a:r>
              <a:rPr sz="2400" spc="-63" dirty="0">
                <a:solidFill>
                  <a:srgbClr val="0C4653"/>
                </a:solidFill>
                <a:latin typeface="Arial Narrow"/>
                <a:cs typeface="Arial Narrow"/>
              </a:rPr>
              <a:t>N</a:t>
            </a:r>
            <a:r>
              <a:rPr sz="2400" spc="-203" dirty="0">
                <a:solidFill>
                  <a:srgbClr val="0C4653"/>
                </a:solidFill>
                <a:latin typeface="Arial Narrow"/>
                <a:cs typeface="Arial Narrow"/>
              </a:rPr>
              <a:t>S</a:t>
            </a:r>
            <a:r>
              <a:rPr sz="2400" spc="-47" dirty="0">
                <a:solidFill>
                  <a:srgbClr val="0C4653"/>
                </a:solidFill>
                <a:latin typeface="Arial Narrow"/>
                <a:cs typeface="Arial Narrow"/>
              </a:rPr>
              <a:t>U</a:t>
            </a:r>
            <a:r>
              <a:rPr sz="2400" spc="93" dirty="0">
                <a:solidFill>
                  <a:srgbClr val="0C4653"/>
                </a:solidFill>
                <a:latin typeface="Arial Narrow"/>
                <a:cs typeface="Arial Narrow"/>
              </a:rPr>
              <a:t>M</a:t>
            </a:r>
            <a:r>
              <a:rPr sz="2400" spc="-83" dirty="0">
                <a:solidFill>
                  <a:srgbClr val="0C4653"/>
                </a:solidFill>
                <a:latin typeface="Arial Narrow"/>
                <a:cs typeface="Arial Narrow"/>
              </a:rPr>
              <a:t>A</a:t>
            </a:r>
            <a:r>
              <a:rPr sz="2400" spc="-150" dirty="0">
                <a:solidFill>
                  <a:srgbClr val="0C4653"/>
                </a:solidFill>
                <a:latin typeface="Arial Narrow"/>
                <a:cs typeface="Arial Narrow"/>
              </a:rPr>
              <a:t>T</a:t>
            </a:r>
            <a:r>
              <a:rPr sz="2400" spc="-113" dirty="0">
                <a:solidFill>
                  <a:srgbClr val="0C4653"/>
                </a:solidFill>
                <a:latin typeface="Arial Narrow"/>
                <a:cs typeface="Arial Narrow"/>
              </a:rPr>
              <a:t>O</a:t>
            </a:r>
            <a:r>
              <a:rPr sz="2400" spc="-120" dirty="0">
                <a:solidFill>
                  <a:srgbClr val="0C4653"/>
                </a:solidFill>
                <a:latin typeface="Arial Narrow"/>
                <a:cs typeface="Arial Narrow"/>
              </a:rPr>
              <a:t>R</a:t>
            </a:r>
            <a:r>
              <a:rPr sz="2400" spc="3" dirty="0">
                <a:solidFill>
                  <a:srgbClr val="0C4653"/>
                </a:solidFill>
                <a:latin typeface="Arial Narrow"/>
                <a:cs typeface="Arial Narrow"/>
              </a:rPr>
              <a:t>I</a:t>
            </a:r>
            <a:r>
              <a:rPr sz="2400" spc="-47" dirty="0">
                <a:solidFill>
                  <a:srgbClr val="0C4653"/>
                </a:solidFill>
                <a:latin typeface="Arial Narrow"/>
                <a:cs typeface="Arial Narrow"/>
              </a:rPr>
              <a:t>L</a:t>
            </a:r>
            <a:r>
              <a:rPr sz="2400" spc="-113" dirty="0">
                <a:solidFill>
                  <a:srgbClr val="0C4653"/>
                </a:solidFill>
                <a:latin typeface="Arial Narrow"/>
                <a:cs typeface="Arial Narrow"/>
              </a:rPr>
              <a:t>O</a:t>
            </a:r>
            <a:r>
              <a:rPr sz="2400" spc="-117" dirty="0">
                <a:solidFill>
                  <a:srgbClr val="0C4653"/>
                </a:solidFill>
                <a:latin typeface="Arial Narrow"/>
                <a:cs typeface="Arial Narrow"/>
              </a:rPr>
              <a:t>R</a:t>
            </a:r>
            <a:r>
              <a:rPr sz="2400" spc="-43" dirty="0">
                <a:solidFill>
                  <a:srgbClr val="0C4653"/>
                </a:solidFill>
                <a:latin typeface="Arial Narrow"/>
                <a:cs typeface="Arial Narrow"/>
              </a:rPr>
              <a:t> </a:t>
            </a:r>
            <a:r>
              <a:rPr sz="2400" spc="-247" dirty="0">
                <a:solidFill>
                  <a:srgbClr val="0C4653"/>
                </a:solidFill>
                <a:latin typeface="Arial Narrow"/>
                <a:cs typeface="Arial Narrow"/>
              </a:rPr>
              <a:t>C</a:t>
            </a:r>
            <a:r>
              <a:rPr sz="2400" spc="-43" dirty="0">
                <a:solidFill>
                  <a:srgbClr val="0C4653"/>
                </a:solidFill>
                <a:latin typeface="Arial Narrow"/>
                <a:cs typeface="Arial Narrow"/>
              </a:rPr>
              <a:t>U </a:t>
            </a:r>
            <a:r>
              <a:rPr sz="2400" spc="-70" dirty="0">
                <a:solidFill>
                  <a:srgbClr val="0C4653"/>
                </a:solidFill>
                <a:latin typeface="Arial Narrow"/>
                <a:cs typeface="Arial Narrow"/>
              </a:rPr>
              <a:t>P</a:t>
            </a:r>
            <a:r>
              <a:rPr sz="2400" spc="-120" dirty="0">
                <a:solidFill>
                  <a:srgbClr val="0C4653"/>
                </a:solidFill>
                <a:latin typeface="Arial Narrow"/>
                <a:cs typeface="Arial Narrow"/>
              </a:rPr>
              <a:t>R</a:t>
            </a:r>
            <a:r>
              <a:rPr sz="2400" spc="3" dirty="0">
                <a:solidFill>
                  <a:srgbClr val="0C4653"/>
                </a:solidFill>
                <a:latin typeface="Arial Narrow"/>
                <a:cs typeface="Arial Narrow"/>
              </a:rPr>
              <a:t>I</a:t>
            </a:r>
            <a:r>
              <a:rPr sz="2400" spc="-83" dirty="0">
                <a:solidFill>
                  <a:srgbClr val="0C4653"/>
                </a:solidFill>
                <a:latin typeface="Arial Narrow"/>
                <a:cs typeface="Arial Narrow"/>
              </a:rPr>
              <a:t>V</a:t>
            </a:r>
            <a:r>
              <a:rPr sz="2400" spc="3" dirty="0">
                <a:solidFill>
                  <a:srgbClr val="0C4653"/>
                </a:solidFill>
                <a:latin typeface="Arial Narrow"/>
                <a:cs typeface="Arial Narrow"/>
              </a:rPr>
              <a:t>I</a:t>
            </a:r>
            <a:r>
              <a:rPr sz="2400" spc="-120" dirty="0">
                <a:solidFill>
                  <a:srgbClr val="0C4653"/>
                </a:solidFill>
                <a:latin typeface="Arial Narrow"/>
                <a:cs typeface="Arial Narrow"/>
              </a:rPr>
              <a:t>R</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47" dirty="0">
                <a:solidFill>
                  <a:srgbClr val="0C4653"/>
                </a:solidFill>
                <a:latin typeface="Arial Narrow"/>
                <a:cs typeface="Arial Narrow"/>
              </a:rPr>
              <a:t>L</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70" dirty="0">
                <a:solidFill>
                  <a:srgbClr val="0C4653"/>
                </a:solidFill>
                <a:latin typeface="Arial Narrow"/>
                <a:cs typeface="Arial Narrow"/>
              </a:rPr>
              <a:t>P</a:t>
            </a:r>
            <a:r>
              <a:rPr sz="2400" spc="-113" dirty="0">
                <a:solidFill>
                  <a:srgbClr val="0C4653"/>
                </a:solidFill>
                <a:latin typeface="Arial Narrow"/>
                <a:cs typeface="Arial Narrow"/>
              </a:rPr>
              <a:t>O</a:t>
            </a:r>
            <a:r>
              <a:rPr sz="2400" spc="-150" dirty="0">
                <a:solidFill>
                  <a:srgbClr val="0C4653"/>
                </a:solidFill>
                <a:latin typeface="Arial Narrow"/>
                <a:cs typeface="Arial Narrow"/>
              </a:rPr>
              <a:t>T</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50" dirty="0">
                <a:solidFill>
                  <a:srgbClr val="0C4653"/>
                </a:solidFill>
                <a:latin typeface="Arial Narrow"/>
                <a:cs typeface="Arial Narrow"/>
              </a:rPr>
              <a:t>Ț</a:t>
            </a:r>
            <a:r>
              <a:rPr sz="2400" spc="3" dirty="0">
                <a:solidFill>
                  <a:srgbClr val="0C4653"/>
                </a:solidFill>
                <a:latin typeface="Arial Narrow"/>
                <a:cs typeface="Arial Narrow"/>
              </a:rPr>
              <a:t>I</a:t>
            </a:r>
            <a:r>
              <a:rPr sz="2400" spc="-83" dirty="0">
                <a:solidFill>
                  <a:srgbClr val="0C4653"/>
                </a:solidFill>
                <a:latin typeface="Arial Narrow"/>
                <a:cs typeface="Arial Narrow"/>
              </a:rPr>
              <a:t>A</a:t>
            </a:r>
            <a:r>
              <a:rPr sz="2400" spc="-47" dirty="0">
                <a:solidFill>
                  <a:srgbClr val="0C4653"/>
                </a:solidFill>
                <a:latin typeface="Arial Narrow"/>
                <a:cs typeface="Arial Narrow"/>
              </a:rPr>
              <a:t>L</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83" dirty="0">
                <a:solidFill>
                  <a:srgbClr val="0C4653"/>
                </a:solidFill>
                <a:latin typeface="Arial Narrow"/>
                <a:cs typeface="Arial Narrow"/>
              </a:rPr>
              <a:t>A</a:t>
            </a:r>
            <a:r>
              <a:rPr sz="2400" spc="-47" dirty="0">
                <a:solidFill>
                  <a:srgbClr val="0C4653"/>
                </a:solidFill>
                <a:latin typeface="Arial Narrow"/>
                <a:cs typeface="Arial Narrow"/>
              </a:rPr>
              <a:t>L</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173" dirty="0">
                <a:solidFill>
                  <a:srgbClr val="0C4653"/>
                </a:solidFill>
                <a:latin typeface="Arial Narrow"/>
                <a:cs typeface="Arial Narrow"/>
              </a:rPr>
              <a:t>G</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3" dirty="0">
                <a:solidFill>
                  <a:srgbClr val="0C4653"/>
                </a:solidFill>
                <a:latin typeface="Arial Narrow"/>
                <a:cs typeface="Arial Narrow"/>
              </a:rPr>
              <a:t>I</a:t>
            </a:r>
            <a:r>
              <a:rPr sz="2400" spc="-147" dirty="0">
                <a:solidFill>
                  <a:srgbClr val="0C4653"/>
                </a:solidFill>
                <a:latin typeface="Arial Narrow"/>
                <a:cs typeface="Arial Narrow"/>
              </a:rPr>
              <a:t>T</a:t>
            </a:r>
            <a:r>
              <a:rPr sz="2400" spc="-83" dirty="0">
                <a:solidFill>
                  <a:srgbClr val="0C4653"/>
                </a:solidFill>
                <a:latin typeface="Arial Narrow"/>
                <a:cs typeface="Arial Narrow"/>
              </a:rPr>
              <a:t>A</a:t>
            </a:r>
            <a:r>
              <a:rPr sz="2400" spc="-147" dirty="0">
                <a:solidFill>
                  <a:srgbClr val="0C4653"/>
                </a:solidFill>
                <a:latin typeface="Arial Narrow"/>
                <a:cs typeface="Arial Narrow"/>
              </a:rPr>
              <a:t>T</a:t>
            </a:r>
            <a:r>
              <a:rPr sz="2400" spc="-187" dirty="0">
                <a:solidFill>
                  <a:srgbClr val="0C4653"/>
                </a:solidFill>
                <a:latin typeface="Arial Narrow"/>
                <a:cs typeface="Arial Narrow"/>
              </a:rPr>
              <a:t>E</a:t>
            </a:r>
            <a:endParaRPr sz="2400">
              <a:latin typeface="Arial Narrow"/>
              <a:cs typeface="Arial Narrow"/>
            </a:endParaRPr>
          </a:p>
          <a:p>
            <a:pPr marL="8467" marR="3387">
              <a:lnSpc>
                <a:spcPts val="2853"/>
              </a:lnSpc>
              <a:tabLst>
                <a:tab pos="1433478" algn="l"/>
              </a:tabLst>
            </a:pPr>
            <a:r>
              <a:rPr sz="2400" spc="-190" dirty="0">
                <a:solidFill>
                  <a:srgbClr val="FF3131"/>
                </a:solidFill>
                <a:latin typeface="Arial Narrow"/>
                <a:cs typeface="Arial Narrow"/>
              </a:rPr>
              <a:t>E</a:t>
            </a:r>
            <a:r>
              <a:rPr sz="2400" spc="-247" dirty="0">
                <a:solidFill>
                  <a:srgbClr val="FF3131"/>
                </a:solidFill>
                <a:latin typeface="Arial Narrow"/>
                <a:cs typeface="Arial Narrow"/>
              </a:rPr>
              <a:t>C</a:t>
            </a:r>
            <a:r>
              <a:rPr sz="2400" spc="-47" dirty="0">
                <a:solidFill>
                  <a:srgbClr val="FF3131"/>
                </a:solidFill>
                <a:latin typeface="Arial Narrow"/>
                <a:cs typeface="Arial Narrow"/>
              </a:rPr>
              <a:t>OLO</a:t>
            </a:r>
            <a:r>
              <a:rPr sz="2400" spc="-113" dirty="0">
                <a:solidFill>
                  <a:srgbClr val="FF3131"/>
                </a:solidFill>
                <a:latin typeface="Arial Narrow"/>
                <a:cs typeface="Arial Narrow"/>
              </a:rPr>
              <a:t>G</a:t>
            </a:r>
            <a:r>
              <a:rPr sz="2400" spc="87" dirty="0">
                <a:solidFill>
                  <a:srgbClr val="FF3131"/>
                </a:solidFill>
                <a:latin typeface="Arial Narrow"/>
                <a:cs typeface="Arial Narrow"/>
              </a:rPr>
              <a:t>I</a:t>
            </a:r>
            <a:r>
              <a:rPr sz="2400" spc="-243" dirty="0">
                <a:solidFill>
                  <a:srgbClr val="FF3131"/>
                </a:solidFill>
                <a:latin typeface="Arial Narrow"/>
                <a:cs typeface="Arial Narrow"/>
              </a:rPr>
              <a:t>C</a:t>
            </a:r>
            <a:r>
              <a:rPr sz="2400" spc="13" dirty="0">
                <a:solidFill>
                  <a:srgbClr val="0C4653"/>
                </a:solidFill>
                <a:latin typeface="Arial Narrow"/>
                <a:cs typeface="Arial Narrow"/>
              </a:rPr>
              <a:t>:</a:t>
            </a:r>
            <a:r>
              <a:rPr sz="2400" dirty="0">
                <a:solidFill>
                  <a:srgbClr val="0C4653"/>
                </a:solidFill>
                <a:latin typeface="Arial Narrow"/>
                <a:cs typeface="Arial Narrow"/>
              </a:rPr>
              <a:t>	</a:t>
            </a:r>
            <a:r>
              <a:rPr sz="2400" spc="-190" dirty="0">
                <a:solidFill>
                  <a:srgbClr val="0C4653"/>
                </a:solidFill>
                <a:latin typeface="Arial Narrow"/>
                <a:cs typeface="Arial Narrow"/>
              </a:rPr>
              <a:t>E</a:t>
            </a:r>
            <a:r>
              <a:rPr sz="2400" spc="-247" dirty="0">
                <a:solidFill>
                  <a:srgbClr val="0C4653"/>
                </a:solidFill>
                <a:latin typeface="Arial Narrow"/>
                <a:cs typeface="Arial Narrow"/>
              </a:rPr>
              <a:t>C</a:t>
            </a:r>
            <a:r>
              <a:rPr sz="2400" spc="-113" dirty="0">
                <a:solidFill>
                  <a:srgbClr val="0C4653"/>
                </a:solidFill>
                <a:latin typeface="Arial Narrow"/>
                <a:cs typeface="Arial Narrow"/>
              </a:rPr>
              <a:t>O</a:t>
            </a:r>
            <a:r>
              <a:rPr sz="2400" spc="-63" dirty="0">
                <a:solidFill>
                  <a:srgbClr val="0C4653"/>
                </a:solidFill>
                <a:latin typeface="Arial Narrow"/>
                <a:cs typeface="Arial Narrow"/>
              </a:rPr>
              <a:t>N</a:t>
            </a:r>
            <a:r>
              <a:rPr sz="2400" spc="-113" dirty="0">
                <a:solidFill>
                  <a:srgbClr val="0C4653"/>
                </a:solidFill>
                <a:latin typeface="Arial Narrow"/>
                <a:cs typeface="Arial Narrow"/>
              </a:rPr>
              <a:t>O</a:t>
            </a:r>
            <a:r>
              <a:rPr sz="2400" spc="93" dirty="0">
                <a:solidFill>
                  <a:srgbClr val="0C4653"/>
                </a:solidFill>
                <a:latin typeface="Arial Narrow"/>
                <a:cs typeface="Arial Narrow"/>
              </a:rPr>
              <a:t>M</a:t>
            </a:r>
            <a:r>
              <a:rPr sz="2400" spc="3" dirty="0">
                <a:solidFill>
                  <a:srgbClr val="0C4653"/>
                </a:solidFill>
                <a:latin typeface="Arial Narrow"/>
                <a:cs typeface="Arial Narrow"/>
              </a:rPr>
              <a:t>I</a:t>
            </a:r>
            <a:r>
              <a:rPr sz="2400" spc="-203" dirty="0">
                <a:solidFill>
                  <a:srgbClr val="0C4653"/>
                </a:solidFill>
                <a:latin typeface="Arial Narrow"/>
                <a:cs typeface="Arial Narrow"/>
              </a:rPr>
              <a:t>S</a:t>
            </a:r>
            <a:r>
              <a:rPr sz="2400" spc="-190" dirty="0">
                <a:solidFill>
                  <a:srgbClr val="0C4653"/>
                </a:solidFill>
                <a:latin typeface="Arial Narrow"/>
                <a:cs typeface="Arial Narrow"/>
              </a:rPr>
              <a:t>E</a:t>
            </a:r>
            <a:r>
              <a:rPr sz="2400" spc="-203" dirty="0">
                <a:solidFill>
                  <a:srgbClr val="0C4653"/>
                </a:solidFill>
                <a:latin typeface="Arial Narrow"/>
                <a:cs typeface="Arial Narrow"/>
              </a:rPr>
              <a:t>Ș</a:t>
            </a:r>
            <a:r>
              <a:rPr sz="2400" spc="-150" dirty="0">
                <a:solidFill>
                  <a:srgbClr val="0C4653"/>
                </a:solidFill>
                <a:latin typeface="Arial Narrow"/>
                <a:cs typeface="Arial Narrow"/>
              </a:rPr>
              <a:t>T</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173" dirty="0">
                <a:solidFill>
                  <a:srgbClr val="0C4653"/>
                </a:solidFill>
                <a:latin typeface="Arial Narrow"/>
                <a:cs typeface="Arial Narrow"/>
              </a:rPr>
              <a:t>G</a:t>
            </a:r>
            <a:r>
              <a:rPr sz="2400" spc="3" dirty="0">
                <a:solidFill>
                  <a:srgbClr val="0C4653"/>
                </a:solidFill>
                <a:latin typeface="Arial Narrow"/>
                <a:cs typeface="Arial Narrow"/>
              </a:rPr>
              <a:t>I</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203" dirty="0">
                <a:solidFill>
                  <a:srgbClr val="0C4653"/>
                </a:solidFill>
                <a:latin typeface="Arial Narrow"/>
                <a:cs typeface="Arial Narrow"/>
              </a:rPr>
              <a:t>S</a:t>
            </a:r>
            <a:r>
              <a:rPr sz="2400" spc="-47" dirty="0">
                <a:solidFill>
                  <a:srgbClr val="0C4653"/>
                </a:solidFill>
                <a:latin typeface="Arial Narrow"/>
                <a:cs typeface="Arial Narrow"/>
              </a:rPr>
              <a:t>U</a:t>
            </a:r>
            <a:r>
              <a:rPr sz="2400" spc="-120" dirty="0">
                <a:solidFill>
                  <a:srgbClr val="0C4653"/>
                </a:solidFill>
                <a:latin typeface="Arial Narrow"/>
                <a:cs typeface="Arial Narrow"/>
              </a:rPr>
              <a:t>R</a:t>
            </a:r>
            <a:r>
              <a:rPr sz="2400" spc="-203" dirty="0">
                <a:solidFill>
                  <a:srgbClr val="0C4653"/>
                </a:solidFill>
                <a:latin typeface="Arial Narrow"/>
                <a:cs typeface="Arial Narrow"/>
              </a:rPr>
              <a:t>S</a:t>
            </a:r>
            <a:r>
              <a:rPr sz="2400" spc="-190" dirty="0">
                <a:solidFill>
                  <a:srgbClr val="0C4653"/>
                </a:solidFill>
                <a:latin typeface="Arial Narrow"/>
                <a:cs typeface="Arial Narrow"/>
              </a:rPr>
              <a:t>E</a:t>
            </a:r>
            <a:r>
              <a:rPr sz="2400" spc="-183" dirty="0">
                <a:solidFill>
                  <a:srgbClr val="0C4653"/>
                </a:solidFill>
                <a:latin typeface="Arial Narrow"/>
                <a:cs typeface="Arial Narrow"/>
              </a:rPr>
              <a:t>,</a:t>
            </a:r>
            <a:r>
              <a:rPr sz="2400" spc="-43" dirty="0">
                <a:solidFill>
                  <a:srgbClr val="0C4653"/>
                </a:solidFill>
                <a:latin typeface="Arial Narrow"/>
                <a:cs typeface="Arial Narrow"/>
              </a:rPr>
              <a:t> </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63" dirty="0">
                <a:solidFill>
                  <a:srgbClr val="0C4653"/>
                </a:solidFill>
                <a:latin typeface="Arial Narrow"/>
                <a:cs typeface="Arial Narrow"/>
              </a:rPr>
              <a:t>D</a:t>
            </a:r>
            <a:r>
              <a:rPr sz="2400" spc="-47" dirty="0">
                <a:solidFill>
                  <a:srgbClr val="0C4653"/>
                </a:solidFill>
                <a:latin typeface="Arial Narrow"/>
                <a:cs typeface="Arial Narrow"/>
              </a:rPr>
              <a:t>U</a:t>
            </a:r>
            <a:r>
              <a:rPr sz="2400" spc="-247" dirty="0">
                <a:solidFill>
                  <a:srgbClr val="0C4653"/>
                </a:solidFill>
                <a:latin typeface="Arial Narrow"/>
                <a:cs typeface="Arial Narrow"/>
              </a:rPr>
              <a:t>C</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173" dirty="0">
                <a:solidFill>
                  <a:srgbClr val="0C4653"/>
                </a:solidFill>
                <a:latin typeface="Arial Narrow"/>
                <a:cs typeface="Arial Narrow"/>
              </a:rPr>
              <a:t>G</a:t>
            </a:r>
            <a:r>
              <a:rPr sz="2400" spc="-190" dirty="0">
                <a:solidFill>
                  <a:srgbClr val="0C4653"/>
                </a:solidFill>
                <a:latin typeface="Arial Narrow"/>
                <a:cs typeface="Arial Narrow"/>
              </a:rPr>
              <a:t>E</a:t>
            </a:r>
            <a:r>
              <a:rPr sz="2400" spc="-63" dirty="0">
                <a:solidFill>
                  <a:srgbClr val="0C4653"/>
                </a:solidFill>
                <a:latin typeface="Arial Narrow"/>
                <a:cs typeface="Arial Narrow"/>
              </a:rPr>
              <a:t>N</a:t>
            </a:r>
            <a:r>
              <a:rPr sz="2400" spc="-190" dirty="0">
                <a:solidFill>
                  <a:srgbClr val="0C4653"/>
                </a:solidFill>
                <a:latin typeface="Arial Narrow"/>
                <a:cs typeface="Arial Narrow"/>
              </a:rPr>
              <a:t>E</a:t>
            </a:r>
            <a:r>
              <a:rPr sz="2400" spc="-120" dirty="0">
                <a:solidFill>
                  <a:srgbClr val="0C4653"/>
                </a:solidFill>
                <a:latin typeface="Arial Narrow"/>
                <a:cs typeface="Arial Narrow"/>
              </a:rPr>
              <a:t>R</a:t>
            </a:r>
            <a:r>
              <a:rPr sz="2400" spc="-83" dirty="0">
                <a:solidFill>
                  <a:srgbClr val="0C4653"/>
                </a:solidFill>
                <a:latin typeface="Arial Narrow"/>
                <a:cs typeface="Arial Narrow"/>
              </a:rPr>
              <a:t>A</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63" dirty="0">
                <a:solidFill>
                  <a:srgbClr val="0C4653"/>
                </a:solidFill>
                <a:latin typeface="Arial Narrow"/>
                <a:cs typeface="Arial Narrow"/>
              </a:rPr>
              <a:t>D</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63" dirty="0">
                <a:solidFill>
                  <a:srgbClr val="0C4653"/>
                </a:solidFill>
                <a:latin typeface="Arial Narrow"/>
                <a:cs typeface="Arial Narrow"/>
              </a:rPr>
              <a:t>D</a:t>
            </a:r>
            <a:r>
              <a:rPr sz="2400" spc="-190" dirty="0">
                <a:solidFill>
                  <a:srgbClr val="0C4653"/>
                </a:solidFill>
                <a:latin typeface="Arial Narrow"/>
                <a:cs typeface="Arial Narrow"/>
              </a:rPr>
              <a:t>E</a:t>
            </a:r>
            <a:r>
              <a:rPr sz="2400" spc="-203" dirty="0">
                <a:solidFill>
                  <a:srgbClr val="0C4653"/>
                </a:solidFill>
                <a:latin typeface="Arial Narrow"/>
                <a:cs typeface="Arial Narrow"/>
              </a:rPr>
              <a:t>Ș</a:t>
            </a:r>
            <a:r>
              <a:rPr sz="2400" spc="-190" dirty="0">
                <a:solidFill>
                  <a:srgbClr val="0C4653"/>
                </a:solidFill>
                <a:latin typeface="Arial Narrow"/>
                <a:cs typeface="Arial Narrow"/>
              </a:rPr>
              <a:t>E</a:t>
            </a:r>
            <a:r>
              <a:rPr sz="2400" spc="-47" dirty="0">
                <a:solidFill>
                  <a:srgbClr val="0C4653"/>
                </a:solidFill>
                <a:latin typeface="Arial Narrow"/>
                <a:cs typeface="Arial Narrow"/>
              </a:rPr>
              <a:t>U</a:t>
            </a:r>
            <a:r>
              <a:rPr sz="2400" spc="-120" dirty="0">
                <a:solidFill>
                  <a:srgbClr val="0C4653"/>
                </a:solidFill>
                <a:latin typeface="Arial Narrow"/>
                <a:cs typeface="Arial Narrow"/>
              </a:rPr>
              <a:t>R</a:t>
            </a:r>
            <a:r>
              <a:rPr sz="2400" spc="3" dirty="0">
                <a:solidFill>
                  <a:srgbClr val="0C4653"/>
                </a:solidFill>
                <a:latin typeface="Arial Narrow"/>
                <a:cs typeface="Arial Narrow"/>
              </a:rPr>
              <a:t>I </a:t>
            </a:r>
            <a:r>
              <a:rPr sz="2400" spc="-203" dirty="0">
                <a:solidFill>
                  <a:srgbClr val="0C4653"/>
                </a:solidFill>
                <a:latin typeface="Arial Narrow"/>
                <a:cs typeface="Arial Narrow"/>
              </a:rPr>
              <a:t>Ș</a:t>
            </a:r>
            <a:r>
              <a:rPr sz="2400" spc="3" dirty="0">
                <a:solidFill>
                  <a:srgbClr val="0C4653"/>
                </a:solidFill>
                <a:latin typeface="Arial Narrow"/>
                <a:cs typeface="Arial Narrow"/>
              </a:rPr>
              <a:t>I</a:t>
            </a:r>
            <a:r>
              <a:rPr sz="2400" spc="-43" dirty="0">
                <a:solidFill>
                  <a:srgbClr val="0C4653"/>
                </a:solidFill>
                <a:latin typeface="Arial Narrow"/>
                <a:cs typeface="Arial Narrow"/>
              </a:rPr>
              <a:t> </a:t>
            </a:r>
            <a:r>
              <a:rPr sz="2400" spc="-70" dirty="0">
                <a:solidFill>
                  <a:srgbClr val="0C4653"/>
                </a:solidFill>
                <a:latin typeface="Arial Narrow"/>
                <a:cs typeface="Arial Narrow"/>
              </a:rPr>
              <a:t>P</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83" dirty="0">
                <a:solidFill>
                  <a:srgbClr val="0C4653"/>
                </a:solidFill>
                <a:latin typeface="Arial Narrow"/>
                <a:cs typeface="Arial Narrow"/>
              </a:rPr>
              <a:t>V</a:t>
            </a:r>
            <a:r>
              <a:rPr sz="2400" spc="3" dirty="0">
                <a:solidFill>
                  <a:srgbClr val="0C4653"/>
                </a:solidFill>
                <a:latin typeface="Arial Narrow"/>
                <a:cs typeface="Arial Narrow"/>
              </a:rPr>
              <a:t>I</a:t>
            </a:r>
            <a:r>
              <a:rPr sz="2400" spc="-63" dirty="0">
                <a:solidFill>
                  <a:srgbClr val="0C4653"/>
                </a:solidFill>
                <a:latin typeface="Arial Narrow"/>
                <a:cs typeface="Arial Narrow"/>
              </a:rPr>
              <a:t>N</a:t>
            </a:r>
            <a:r>
              <a:rPr sz="2400" spc="-187" dirty="0">
                <a:solidFill>
                  <a:srgbClr val="0C4653"/>
                </a:solidFill>
                <a:latin typeface="Arial Narrow"/>
                <a:cs typeface="Arial Narrow"/>
              </a:rPr>
              <a:t>E</a:t>
            </a:r>
            <a:r>
              <a:rPr sz="2400" spc="-43" dirty="0">
                <a:solidFill>
                  <a:srgbClr val="0C4653"/>
                </a:solidFill>
                <a:latin typeface="Arial Narrow"/>
                <a:cs typeface="Arial Narrow"/>
              </a:rPr>
              <a:t> </a:t>
            </a:r>
            <a:r>
              <a:rPr sz="2400" spc="-83" dirty="0">
                <a:solidFill>
                  <a:srgbClr val="0C4653"/>
                </a:solidFill>
                <a:latin typeface="Arial Narrow"/>
                <a:cs typeface="Arial Narrow"/>
              </a:rPr>
              <a:t>A</a:t>
            </a:r>
            <a:r>
              <a:rPr sz="2400" spc="-120" dirty="0">
                <a:solidFill>
                  <a:srgbClr val="0C4653"/>
                </a:solidFill>
                <a:latin typeface="Arial Narrow"/>
                <a:cs typeface="Arial Narrow"/>
              </a:rPr>
              <a:t>R</a:t>
            </a:r>
            <a:r>
              <a:rPr sz="2400" spc="-47" dirty="0">
                <a:solidFill>
                  <a:srgbClr val="0C4653"/>
                </a:solidFill>
                <a:latin typeface="Arial Narrow"/>
                <a:cs typeface="Arial Narrow"/>
              </a:rPr>
              <a:t>U</a:t>
            </a:r>
            <a:r>
              <a:rPr sz="2400" spc="-63" dirty="0">
                <a:solidFill>
                  <a:srgbClr val="0C4653"/>
                </a:solidFill>
                <a:latin typeface="Arial Narrow"/>
                <a:cs typeface="Arial Narrow"/>
              </a:rPr>
              <a:t>N</a:t>
            </a:r>
            <a:r>
              <a:rPr sz="2400" spc="-247" dirty="0">
                <a:solidFill>
                  <a:srgbClr val="0C4653"/>
                </a:solidFill>
                <a:latin typeface="Arial Narrow"/>
                <a:cs typeface="Arial Narrow"/>
              </a:rPr>
              <a:t>C</a:t>
            </a:r>
            <a:r>
              <a:rPr sz="2400" spc="-83" dirty="0">
                <a:solidFill>
                  <a:srgbClr val="0C4653"/>
                </a:solidFill>
                <a:latin typeface="Arial Narrow"/>
                <a:cs typeface="Arial Narrow"/>
              </a:rPr>
              <a:t>A</a:t>
            </a:r>
            <a:r>
              <a:rPr sz="2400" spc="-120" dirty="0">
                <a:solidFill>
                  <a:srgbClr val="0C4653"/>
                </a:solidFill>
                <a:latin typeface="Arial Narrow"/>
                <a:cs typeface="Arial Narrow"/>
              </a:rPr>
              <a:t>R</a:t>
            </a:r>
            <a:r>
              <a:rPr sz="2400" spc="-190" dirty="0">
                <a:solidFill>
                  <a:srgbClr val="0C4653"/>
                </a:solidFill>
                <a:latin typeface="Arial Narrow"/>
                <a:cs typeface="Arial Narrow"/>
              </a:rPr>
              <a:t>E</a:t>
            </a:r>
            <a:r>
              <a:rPr sz="2400" spc="-80" dirty="0">
                <a:solidFill>
                  <a:srgbClr val="0C4653"/>
                </a:solidFill>
                <a:latin typeface="Arial Narrow"/>
                <a:cs typeface="Arial Narrow"/>
              </a:rPr>
              <a:t>A</a:t>
            </a:r>
            <a:r>
              <a:rPr sz="2400" spc="-43" dirty="0">
                <a:solidFill>
                  <a:srgbClr val="0C4653"/>
                </a:solidFill>
                <a:latin typeface="Arial Narrow"/>
                <a:cs typeface="Arial Narrow"/>
              </a:rPr>
              <a:t> </a:t>
            </a:r>
            <a:r>
              <a:rPr sz="2400" spc="-173" dirty="0">
                <a:solidFill>
                  <a:srgbClr val="0C4653"/>
                </a:solidFill>
                <a:latin typeface="Arial Narrow"/>
                <a:cs typeface="Arial Narrow"/>
              </a:rPr>
              <a:t>G</a:t>
            </a:r>
            <a:r>
              <a:rPr sz="2400" spc="-47" dirty="0">
                <a:solidFill>
                  <a:srgbClr val="0C4653"/>
                </a:solidFill>
                <a:latin typeface="Arial Narrow"/>
                <a:cs typeface="Arial Narrow"/>
              </a:rPr>
              <a:t>U</a:t>
            </a:r>
            <a:r>
              <a:rPr sz="2400" spc="-63" dirty="0">
                <a:solidFill>
                  <a:srgbClr val="0C4653"/>
                </a:solidFill>
                <a:latin typeface="Arial Narrow"/>
                <a:cs typeface="Arial Narrow"/>
              </a:rPr>
              <a:t>N</a:t>
            </a:r>
            <a:r>
              <a:rPr sz="2400" spc="-113" dirty="0">
                <a:solidFill>
                  <a:srgbClr val="0C4653"/>
                </a:solidFill>
                <a:latin typeface="Arial Narrow"/>
                <a:cs typeface="Arial Narrow"/>
              </a:rPr>
              <a:t>O</a:t>
            </a:r>
            <a:r>
              <a:rPr sz="2400" spc="3" dirty="0">
                <a:solidFill>
                  <a:srgbClr val="0C4653"/>
                </a:solidFill>
                <a:latin typeface="Arial Narrow"/>
                <a:cs typeface="Arial Narrow"/>
              </a:rPr>
              <a:t>I</a:t>
            </a:r>
            <a:r>
              <a:rPr sz="2400" spc="-47" dirty="0">
                <a:solidFill>
                  <a:srgbClr val="0C4653"/>
                </a:solidFill>
                <a:latin typeface="Arial Narrow"/>
                <a:cs typeface="Arial Narrow"/>
              </a:rPr>
              <a:t>ULU</a:t>
            </a:r>
            <a:r>
              <a:rPr sz="2400" spc="3" dirty="0">
                <a:solidFill>
                  <a:srgbClr val="0C4653"/>
                </a:solidFill>
                <a:latin typeface="Arial Narrow"/>
                <a:cs typeface="Arial Narrow"/>
              </a:rPr>
              <a:t>I</a:t>
            </a:r>
            <a:endParaRPr sz="2400">
              <a:latin typeface="Arial Narrow"/>
              <a:cs typeface="Arial Narrow"/>
            </a:endParaRPr>
          </a:p>
        </p:txBody>
      </p:sp>
    </p:spTree>
    <p:extLst>
      <p:ext uri="{BB962C8B-B14F-4D97-AF65-F5344CB8AC3E}">
        <p14:creationId xmlns:p14="http://schemas.microsoft.com/office/powerpoint/2010/main" val="379589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7863" y="4604647"/>
            <a:ext cx="6553199" cy="2253353"/>
          </a:xfrm>
          <a:prstGeom prst="rect">
            <a:avLst/>
          </a:prstGeom>
          <a:blipFill>
            <a:blip r:embed="rId3" cstate="print"/>
            <a:stretch>
              <a:fillRect/>
            </a:stretch>
          </a:blipFill>
        </p:spPr>
        <p:txBody>
          <a:bodyPr wrap="square" lIns="0" tIns="0" rIns="0" bIns="0" rtlCol="0"/>
          <a:lstStyle/>
          <a:p>
            <a:endParaRPr sz="1200"/>
          </a:p>
        </p:txBody>
      </p:sp>
      <p:sp>
        <p:nvSpPr>
          <p:cNvPr id="3" name="object 3"/>
          <p:cNvSpPr/>
          <p:nvPr/>
        </p:nvSpPr>
        <p:spPr>
          <a:xfrm>
            <a:off x="0" y="2351292"/>
            <a:ext cx="3663949" cy="4506707"/>
          </a:xfrm>
          <a:prstGeom prst="rect">
            <a:avLst/>
          </a:prstGeom>
          <a:blipFill>
            <a:blip r:embed="rId4" cstate="print"/>
            <a:stretch>
              <a:fillRect/>
            </a:stretch>
          </a:blipFill>
        </p:spPr>
        <p:txBody>
          <a:bodyPr wrap="square" lIns="0" tIns="0" rIns="0" bIns="0" rtlCol="0"/>
          <a:lstStyle/>
          <a:p>
            <a:endParaRPr sz="1200"/>
          </a:p>
        </p:txBody>
      </p:sp>
      <p:sp>
        <p:nvSpPr>
          <p:cNvPr id="4" name="object 4"/>
          <p:cNvSpPr/>
          <p:nvPr/>
        </p:nvSpPr>
        <p:spPr>
          <a:xfrm>
            <a:off x="8534369" y="2352880"/>
            <a:ext cx="3654821" cy="4502149"/>
          </a:xfrm>
          <a:prstGeom prst="rect">
            <a:avLst/>
          </a:prstGeom>
          <a:blipFill>
            <a:blip r:embed="rId5" cstate="print"/>
            <a:stretch>
              <a:fillRect/>
            </a:stretch>
          </a:blipFill>
        </p:spPr>
        <p:txBody>
          <a:bodyPr wrap="square" lIns="0" tIns="0" rIns="0" bIns="0" rtlCol="0"/>
          <a:lstStyle/>
          <a:p>
            <a:endParaRPr sz="1200"/>
          </a:p>
        </p:txBody>
      </p:sp>
      <p:sp>
        <p:nvSpPr>
          <p:cNvPr id="5" name="object 5"/>
          <p:cNvSpPr/>
          <p:nvPr/>
        </p:nvSpPr>
        <p:spPr>
          <a:xfrm>
            <a:off x="645421" y="705590"/>
            <a:ext cx="10820400" cy="5475393"/>
          </a:xfrm>
          <a:custGeom>
            <a:avLst/>
            <a:gdLst/>
            <a:ahLst/>
            <a:cxnLst/>
            <a:rect l="l" t="t" r="r" b="b"/>
            <a:pathLst>
              <a:path w="16230600" h="8213090">
                <a:moveTo>
                  <a:pt x="15801989" y="8212751"/>
                </a:moveTo>
                <a:lnTo>
                  <a:pt x="428608" y="8212751"/>
                </a:lnTo>
                <a:lnTo>
                  <a:pt x="393471" y="8211330"/>
                </a:lnTo>
                <a:lnTo>
                  <a:pt x="325621" y="8200294"/>
                </a:lnTo>
                <a:lnTo>
                  <a:pt x="261784" y="8179068"/>
                </a:lnTo>
                <a:lnTo>
                  <a:pt x="202843" y="8148533"/>
                </a:lnTo>
                <a:lnTo>
                  <a:pt x="149680" y="8109574"/>
                </a:lnTo>
                <a:lnTo>
                  <a:pt x="103177" y="8063071"/>
                </a:lnTo>
                <a:lnTo>
                  <a:pt x="64217" y="8009908"/>
                </a:lnTo>
                <a:lnTo>
                  <a:pt x="33683" y="7950966"/>
                </a:lnTo>
                <a:lnTo>
                  <a:pt x="12456" y="7887130"/>
                </a:lnTo>
                <a:lnTo>
                  <a:pt x="1420" y="7819280"/>
                </a:lnTo>
                <a:lnTo>
                  <a:pt x="0" y="428624"/>
                </a:lnTo>
                <a:lnTo>
                  <a:pt x="1420" y="393471"/>
                </a:lnTo>
                <a:lnTo>
                  <a:pt x="12456" y="325621"/>
                </a:lnTo>
                <a:lnTo>
                  <a:pt x="33683" y="261784"/>
                </a:lnTo>
                <a:lnTo>
                  <a:pt x="64217" y="202843"/>
                </a:lnTo>
                <a:lnTo>
                  <a:pt x="103177" y="149680"/>
                </a:lnTo>
                <a:lnTo>
                  <a:pt x="149680" y="103177"/>
                </a:lnTo>
                <a:lnTo>
                  <a:pt x="202843" y="64217"/>
                </a:lnTo>
                <a:lnTo>
                  <a:pt x="261784" y="33683"/>
                </a:lnTo>
                <a:lnTo>
                  <a:pt x="325621" y="12456"/>
                </a:lnTo>
                <a:lnTo>
                  <a:pt x="393471" y="1420"/>
                </a:lnTo>
                <a:lnTo>
                  <a:pt x="428624" y="0"/>
                </a:lnTo>
                <a:lnTo>
                  <a:pt x="15801972" y="0"/>
                </a:lnTo>
                <a:lnTo>
                  <a:pt x="15871498" y="5609"/>
                </a:lnTo>
                <a:lnTo>
                  <a:pt x="15937452" y="21851"/>
                </a:lnTo>
                <a:lnTo>
                  <a:pt x="15998951" y="47842"/>
                </a:lnTo>
                <a:lnTo>
                  <a:pt x="16055114" y="82699"/>
                </a:lnTo>
                <a:lnTo>
                  <a:pt x="16105057" y="125541"/>
                </a:lnTo>
                <a:lnTo>
                  <a:pt x="16147899" y="175484"/>
                </a:lnTo>
                <a:lnTo>
                  <a:pt x="16182756" y="231647"/>
                </a:lnTo>
                <a:lnTo>
                  <a:pt x="16208747" y="293146"/>
                </a:lnTo>
                <a:lnTo>
                  <a:pt x="16224989" y="359099"/>
                </a:lnTo>
                <a:lnTo>
                  <a:pt x="16230599" y="428624"/>
                </a:lnTo>
                <a:lnTo>
                  <a:pt x="16230599" y="7784127"/>
                </a:lnTo>
                <a:lnTo>
                  <a:pt x="16224989" y="7853652"/>
                </a:lnTo>
                <a:lnTo>
                  <a:pt x="16208747" y="7919605"/>
                </a:lnTo>
                <a:lnTo>
                  <a:pt x="16182756" y="7981104"/>
                </a:lnTo>
                <a:lnTo>
                  <a:pt x="16147899" y="8037267"/>
                </a:lnTo>
                <a:lnTo>
                  <a:pt x="16105057" y="8087210"/>
                </a:lnTo>
                <a:lnTo>
                  <a:pt x="16055114" y="8130052"/>
                </a:lnTo>
                <a:lnTo>
                  <a:pt x="15998951" y="8164909"/>
                </a:lnTo>
                <a:lnTo>
                  <a:pt x="15937452" y="8190900"/>
                </a:lnTo>
                <a:lnTo>
                  <a:pt x="15871498" y="8207141"/>
                </a:lnTo>
                <a:lnTo>
                  <a:pt x="15801989" y="8212751"/>
                </a:lnTo>
                <a:close/>
              </a:path>
            </a:pathLst>
          </a:custGeom>
          <a:solidFill>
            <a:srgbClr val="FFFFFF"/>
          </a:solidFill>
        </p:spPr>
        <p:txBody>
          <a:bodyPr wrap="square" lIns="0" tIns="0" rIns="0" bIns="0" rtlCol="0"/>
          <a:lstStyle/>
          <a:p>
            <a:endParaRPr sz="1200"/>
          </a:p>
        </p:txBody>
      </p:sp>
      <p:sp>
        <p:nvSpPr>
          <p:cNvPr id="6" name="object 6"/>
          <p:cNvSpPr/>
          <p:nvPr/>
        </p:nvSpPr>
        <p:spPr>
          <a:xfrm>
            <a:off x="11348756" y="760709"/>
            <a:ext cx="1270" cy="1270"/>
          </a:xfrm>
          <a:custGeom>
            <a:avLst/>
            <a:gdLst/>
            <a:ahLst/>
            <a:cxnLst/>
            <a:rect l="l" t="t" r="r" b="b"/>
            <a:pathLst>
              <a:path w="1905" h="1905">
                <a:moveTo>
                  <a:pt x="0" y="0"/>
                </a:moveTo>
                <a:lnTo>
                  <a:pt x="1749" y="1387"/>
                </a:lnTo>
              </a:path>
            </a:pathLst>
          </a:custGeom>
          <a:ln w="57141">
            <a:solidFill>
              <a:srgbClr val="0C4653"/>
            </a:solidFill>
          </a:ln>
        </p:spPr>
        <p:txBody>
          <a:bodyPr wrap="square" lIns="0" tIns="0" rIns="0" bIns="0" rtlCol="0"/>
          <a:lstStyle/>
          <a:p>
            <a:endParaRPr sz="1200"/>
          </a:p>
        </p:txBody>
      </p:sp>
      <p:sp>
        <p:nvSpPr>
          <p:cNvPr id="7" name="object 7"/>
          <p:cNvSpPr/>
          <p:nvPr/>
        </p:nvSpPr>
        <p:spPr>
          <a:xfrm>
            <a:off x="11365958" y="774357"/>
            <a:ext cx="423" cy="423"/>
          </a:xfrm>
          <a:custGeom>
            <a:avLst/>
            <a:gdLst/>
            <a:ahLst/>
            <a:cxnLst/>
            <a:rect l="l" t="t" r="r" b="b"/>
            <a:pathLst>
              <a:path w="634" h="634">
                <a:moveTo>
                  <a:pt x="0" y="0"/>
                </a:moveTo>
                <a:lnTo>
                  <a:pt x="20" y="18"/>
                </a:lnTo>
              </a:path>
            </a:pathLst>
          </a:custGeom>
          <a:ln w="57135">
            <a:solidFill>
              <a:srgbClr val="0C4653"/>
            </a:solidFill>
          </a:ln>
        </p:spPr>
        <p:txBody>
          <a:bodyPr wrap="square" lIns="0" tIns="0" rIns="0" bIns="0" rtlCol="0"/>
          <a:lstStyle/>
          <a:p>
            <a:endParaRPr sz="1200"/>
          </a:p>
        </p:txBody>
      </p:sp>
      <p:sp>
        <p:nvSpPr>
          <p:cNvPr id="8" name="object 8"/>
          <p:cNvSpPr/>
          <p:nvPr/>
        </p:nvSpPr>
        <p:spPr>
          <a:xfrm>
            <a:off x="645498" y="5893617"/>
            <a:ext cx="10816590" cy="285750"/>
          </a:xfrm>
          <a:custGeom>
            <a:avLst/>
            <a:gdLst/>
            <a:ahLst/>
            <a:cxnLst/>
            <a:rect l="l" t="t" r="r" b="b"/>
            <a:pathLst>
              <a:path w="16224885" h="428625">
                <a:moveTo>
                  <a:pt x="16151372" y="247589"/>
                </a:moveTo>
                <a:lnTo>
                  <a:pt x="16127190" y="278869"/>
                </a:lnTo>
                <a:lnTo>
                  <a:pt x="16080687" y="325359"/>
                </a:lnTo>
                <a:lnTo>
                  <a:pt x="16027525" y="364309"/>
                </a:lnTo>
                <a:lnTo>
                  <a:pt x="15968585" y="394835"/>
                </a:lnTo>
                <a:lnTo>
                  <a:pt x="15904749" y="416056"/>
                </a:lnTo>
                <a:lnTo>
                  <a:pt x="15836900" y="427089"/>
                </a:lnTo>
                <a:lnTo>
                  <a:pt x="15801747" y="428509"/>
                </a:lnTo>
                <a:lnTo>
                  <a:pt x="428618" y="428509"/>
                </a:lnTo>
                <a:lnTo>
                  <a:pt x="359094" y="422901"/>
                </a:lnTo>
                <a:lnTo>
                  <a:pt x="293142" y="406664"/>
                </a:lnTo>
                <a:lnTo>
                  <a:pt x="231643" y="380680"/>
                </a:lnTo>
                <a:lnTo>
                  <a:pt x="175482" y="345832"/>
                </a:lnTo>
                <a:lnTo>
                  <a:pt x="125539" y="303002"/>
                </a:lnTo>
                <a:lnTo>
                  <a:pt x="82698" y="253072"/>
                </a:lnTo>
                <a:lnTo>
                  <a:pt x="47841" y="196924"/>
                </a:lnTo>
                <a:lnTo>
                  <a:pt x="21851" y="135441"/>
                </a:lnTo>
                <a:lnTo>
                  <a:pt x="5609" y="69506"/>
                </a:lnTo>
                <a:lnTo>
                  <a:pt x="1420" y="35143"/>
                </a:lnTo>
                <a:lnTo>
                  <a:pt x="0" y="0"/>
                </a:lnTo>
              </a:path>
            </a:pathLst>
          </a:custGeom>
          <a:ln w="57135">
            <a:solidFill>
              <a:srgbClr val="0C4653"/>
            </a:solidFill>
          </a:ln>
        </p:spPr>
        <p:txBody>
          <a:bodyPr wrap="square" lIns="0" tIns="0" rIns="0" bIns="0" rtlCol="0"/>
          <a:lstStyle/>
          <a:p>
            <a:endParaRPr sz="1200"/>
          </a:p>
        </p:txBody>
      </p:sp>
      <p:sp>
        <p:nvSpPr>
          <p:cNvPr id="9" name="object 9"/>
          <p:cNvSpPr/>
          <p:nvPr/>
        </p:nvSpPr>
        <p:spPr>
          <a:xfrm>
            <a:off x="184819" y="4862987"/>
            <a:ext cx="1003299" cy="1625599"/>
          </a:xfrm>
          <a:prstGeom prst="rect">
            <a:avLst/>
          </a:prstGeom>
          <a:blipFill>
            <a:blip r:embed="rId6" cstate="print"/>
            <a:stretch>
              <a:fillRect/>
            </a:stretch>
          </a:blipFill>
        </p:spPr>
        <p:txBody>
          <a:bodyPr wrap="square" lIns="0" tIns="0" rIns="0" bIns="0" rtlCol="0"/>
          <a:lstStyle/>
          <a:p>
            <a:endParaRPr sz="1200"/>
          </a:p>
        </p:txBody>
      </p:sp>
      <p:sp>
        <p:nvSpPr>
          <p:cNvPr id="10" name="object 10"/>
          <p:cNvSpPr/>
          <p:nvPr/>
        </p:nvSpPr>
        <p:spPr>
          <a:xfrm>
            <a:off x="10502725" y="57551"/>
            <a:ext cx="1689099" cy="1727199"/>
          </a:xfrm>
          <a:prstGeom prst="rect">
            <a:avLst/>
          </a:prstGeom>
          <a:blipFill>
            <a:blip r:embed="rId7" cstate="print"/>
            <a:stretch>
              <a:fillRect/>
            </a:stretch>
          </a:blipFill>
        </p:spPr>
        <p:txBody>
          <a:bodyPr wrap="square" lIns="0" tIns="0" rIns="0" bIns="0" rtlCol="0"/>
          <a:lstStyle/>
          <a:p>
            <a:endParaRPr sz="1200"/>
          </a:p>
        </p:txBody>
      </p:sp>
      <p:sp>
        <p:nvSpPr>
          <p:cNvPr id="11" name="object 11"/>
          <p:cNvSpPr/>
          <p:nvPr/>
        </p:nvSpPr>
        <p:spPr>
          <a:xfrm>
            <a:off x="10627551" y="4114801"/>
            <a:ext cx="1441449" cy="2743199"/>
          </a:xfrm>
          <a:prstGeom prst="rect">
            <a:avLst/>
          </a:prstGeom>
          <a:blipFill>
            <a:blip r:embed="rId8" cstate="print"/>
            <a:stretch>
              <a:fillRect/>
            </a:stretch>
          </a:blipFill>
        </p:spPr>
        <p:txBody>
          <a:bodyPr wrap="square" lIns="0" tIns="0" rIns="0" bIns="0" rtlCol="0"/>
          <a:lstStyle/>
          <a:p>
            <a:endParaRPr sz="1200"/>
          </a:p>
        </p:txBody>
      </p:sp>
      <p:sp>
        <p:nvSpPr>
          <p:cNvPr id="12" name="object 12"/>
          <p:cNvSpPr txBox="1">
            <a:spLocks noGrp="1"/>
          </p:cNvSpPr>
          <p:nvPr>
            <p:ph type="title"/>
          </p:nvPr>
        </p:nvSpPr>
        <p:spPr>
          <a:xfrm>
            <a:off x="1728617" y="416073"/>
            <a:ext cx="5941125" cy="553998"/>
          </a:xfrm>
          <a:prstGeom prst="rect">
            <a:avLst/>
          </a:prstGeom>
        </p:spPr>
        <p:txBody>
          <a:bodyPr vert="horz" wrap="square" lIns="0" tIns="0" rIns="0" bIns="0" rtlCol="0" anchor="t">
            <a:spAutoFit/>
          </a:bodyPr>
          <a:lstStyle/>
          <a:p>
            <a:pPr marL="8467"/>
            <a:r>
              <a:rPr spc="-3" dirty="0"/>
              <a:t>B</a:t>
            </a:r>
            <a:r>
              <a:rPr spc="607" dirty="0"/>
              <a:t>I</a:t>
            </a:r>
            <a:r>
              <a:rPr spc="-3" dirty="0"/>
              <a:t>B</a:t>
            </a:r>
            <a:r>
              <a:rPr spc="347" dirty="0"/>
              <a:t>L</a:t>
            </a:r>
            <a:r>
              <a:rPr spc="607" dirty="0"/>
              <a:t>I</a:t>
            </a:r>
            <a:r>
              <a:rPr spc="327" dirty="0"/>
              <a:t>O</a:t>
            </a:r>
            <a:r>
              <a:rPr spc="-83" dirty="0"/>
              <a:t>G</a:t>
            </a:r>
            <a:r>
              <a:rPr spc="-297" dirty="0"/>
              <a:t>R</a:t>
            </a:r>
            <a:r>
              <a:rPr spc="347" dirty="0"/>
              <a:t>A</a:t>
            </a:r>
            <a:r>
              <a:rPr spc="240" dirty="0"/>
              <a:t>F</a:t>
            </a:r>
            <a:r>
              <a:rPr spc="607" dirty="0"/>
              <a:t>I</a:t>
            </a:r>
            <a:r>
              <a:rPr spc="-397" dirty="0"/>
              <a:t>E</a:t>
            </a:r>
          </a:p>
        </p:txBody>
      </p:sp>
      <p:sp>
        <p:nvSpPr>
          <p:cNvPr id="13" name="object 13"/>
          <p:cNvSpPr txBox="1"/>
          <p:nvPr/>
        </p:nvSpPr>
        <p:spPr>
          <a:xfrm>
            <a:off x="789205" y="1450489"/>
            <a:ext cx="10712027" cy="3758401"/>
          </a:xfrm>
          <a:prstGeom prst="rect">
            <a:avLst/>
          </a:prstGeom>
        </p:spPr>
        <p:txBody>
          <a:bodyPr vert="horz" wrap="square" lIns="0" tIns="0" rIns="0" bIns="0" rtlCol="0">
            <a:spAutoFit/>
          </a:bodyPr>
          <a:lstStyle/>
          <a:p>
            <a:pPr marL="209560" marR="39372" indent="-164685">
              <a:lnSpc>
                <a:spcPct val="115100"/>
              </a:lnSpc>
              <a:tabLst>
                <a:tab pos="558405" algn="l"/>
              </a:tabLst>
            </a:pPr>
            <a:r>
              <a:rPr sz="1633" spc="-10" dirty="0">
                <a:solidFill>
                  <a:srgbClr val="0C4653"/>
                </a:solidFill>
                <a:latin typeface="Georgia"/>
                <a:cs typeface="Georgia"/>
              </a:rPr>
              <a:t>1.		X</a:t>
            </a:r>
            <a:r>
              <a:rPr sz="1633" spc="47" dirty="0">
                <a:solidFill>
                  <a:srgbClr val="0C4653"/>
                </a:solidFill>
                <a:latin typeface="Georgia"/>
                <a:cs typeface="Georgia"/>
              </a:rPr>
              <a:t>u</a:t>
            </a:r>
            <a:r>
              <a:rPr sz="1633" spc="-13" dirty="0">
                <a:solidFill>
                  <a:srgbClr val="0C4653"/>
                </a:solidFill>
                <a:latin typeface="Georgia"/>
                <a:cs typeface="Georgia"/>
              </a:rPr>
              <a:t>,</a:t>
            </a:r>
            <a:r>
              <a:rPr sz="1633" spc="-100" dirty="0">
                <a:solidFill>
                  <a:srgbClr val="0C4653"/>
                </a:solidFill>
                <a:latin typeface="Georgia"/>
                <a:cs typeface="Georgia"/>
              </a:rPr>
              <a:t> </a:t>
            </a:r>
            <a:r>
              <a:rPr sz="1633" spc="73" dirty="0">
                <a:solidFill>
                  <a:srgbClr val="0C4653"/>
                </a:solidFill>
                <a:latin typeface="Georgia"/>
                <a:cs typeface="Georgia"/>
              </a:rPr>
              <a:t>C</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63" dirty="0">
                <a:solidFill>
                  <a:srgbClr val="0C4653"/>
                </a:solidFill>
                <a:latin typeface="Georgia"/>
                <a:cs typeface="Georgia"/>
              </a:rPr>
              <a:t>N</a:t>
            </a:r>
            <a:r>
              <a:rPr sz="1633" spc="73" dirty="0">
                <a:solidFill>
                  <a:srgbClr val="0C4653"/>
                </a:solidFill>
                <a:latin typeface="Georgia"/>
                <a:cs typeface="Georgia"/>
              </a:rPr>
              <a:t>a</a:t>
            </a:r>
            <a:r>
              <a:rPr sz="1633" dirty="0">
                <a:solidFill>
                  <a:srgbClr val="0C4653"/>
                </a:solidFill>
                <a:latin typeface="Georgia"/>
                <a:cs typeface="Georgia"/>
              </a:rPr>
              <a:t>s</a:t>
            </a:r>
            <a:r>
              <a:rPr sz="1633" spc="140" dirty="0">
                <a:solidFill>
                  <a:srgbClr val="0C4653"/>
                </a:solidFill>
                <a:latin typeface="Georgia"/>
                <a:cs typeface="Georgia"/>
              </a:rPr>
              <a:t>r</a:t>
            </a:r>
            <a:r>
              <a:rPr sz="1633" dirty="0">
                <a:solidFill>
                  <a:srgbClr val="0C4653"/>
                </a:solidFill>
                <a:latin typeface="Georgia"/>
                <a:cs typeface="Georgia"/>
              </a:rPr>
              <a:t>o</a:t>
            </a:r>
            <a:r>
              <a:rPr sz="1633" spc="47" dirty="0">
                <a:solidFill>
                  <a:srgbClr val="0C4653"/>
                </a:solidFill>
                <a:latin typeface="Georgia"/>
                <a:cs typeface="Georgia"/>
              </a:rPr>
              <a:t>ll</a:t>
            </a:r>
            <a:r>
              <a:rPr sz="1633" spc="73" dirty="0">
                <a:solidFill>
                  <a:srgbClr val="0C4653"/>
                </a:solidFill>
                <a:latin typeface="Georgia"/>
                <a:cs typeface="Georgia"/>
              </a:rPr>
              <a:t>a</a:t>
            </a:r>
            <a:r>
              <a:rPr sz="1633" spc="57" dirty="0">
                <a:solidFill>
                  <a:srgbClr val="0C4653"/>
                </a:solidFill>
                <a:latin typeface="Georgia"/>
                <a:cs typeface="Georgia"/>
              </a:rPr>
              <a:t>h</a:t>
            </a:r>
            <a:r>
              <a:rPr sz="1633" spc="123" dirty="0">
                <a:solidFill>
                  <a:srgbClr val="0C4653"/>
                </a:solidFill>
                <a:latin typeface="Georgia"/>
                <a:cs typeface="Georgia"/>
              </a:rPr>
              <a:t>z</a:t>
            </a:r>
            <a:r>
              <a:rPr sz="1633" spc="73" dirty="0">
                <a:solidFill>
                  <a:srgbClr val="0C4653"/>
                </a:solidFill>
                <a:latin typeface="Georgia"/>
                <a:cs typeface="Georgia"/>
              </a:rPr>
              <a:t>a</a:t>
            </a:r>
            <a:r>
              <a:rPr sz="1633" spc="17" dirty="0">
                <a:solidFill>
                  <a:srgbClr val="0C4653"/>
                </a:solidFill>
                <a:latin typeface="Georgia"/>
                <a:cs typeface="Georgia"/>
              </a:rPr>
              <a:t>d</a:t>
            </a:r>
            <a:r>
              <a:rPr sz="1633" spc="53" dirty="0">
                <a:solidFill>
                  <a:srgbClr val="0C4653"/>
                </a:solidFill>
                <a:latin typeface="Georgia"/>
                <a:cs typeface="Georgia"/>
              </a:rPr>
              <a:t>e</a:t>
            </a:r>
            <a:r>
              <a:rPr sz="1633" spc="57" dirty="0">
                <a:solidFill>
                  <a:srgbClr val="0C4653"/>
                </a:solidFill>
                <a:latin typeface="Georgia"/>
                <a:cs typeface="Georgia"/>
              </a:rPr>
              <a:t>h</a:t>
            </a:r>
            <a:r>
              <a:rPr sz="1633" spc="-13" dirty="0">
                <a:solidFill>
                  <a:srgbClr val="0C4653"/>
                </a:solidFill>
                <a:latin typeface="Georgia"/>
                <a:cs typeface="Georgia"/>
              </a:rPr>
              <a:t>,</a:t>
            </a:r>
            <a:r>
              <a:rPr sz="1633" spc="-100" dirty="0">
                <a:solidFill>
                  <a:srgbClr val="0C4653"/>
                </a:solidFill>
                <a:latin typeface="Georgia"/>
                <a:cs typeface="Georgia"/>
              </a:rPr>
              <a:t> </a:t>
            </a:r>
            <a:r>
              <a:rPr sz="1633" spc="-153" dirty="0">
                <a:solidFill>
                  <a:srgbClr val="0C4653"/>
                </a:solidFill>
                <a:latin typeface="Georgia"/>
                <a:cs typeface="Georgia"/>
              </a:rPr>
              <a:t>M</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57" dirty="0">
                <a:solidFill>
                  <a:srgbClr val="0C4653"/>
                </a:solidFill>
                <a:latin typeface="Georgia"/>
                <a:cs typeface="Georgia"/>
              </a:rPr>
              <a:t>Se</a:t>
            </a:r>
            <a:r>
              <a:rPr sz="1633" spc="47" dirty="0">
                <a:solidFill>
                  <a:srgbClr val="0C4653"/>
                </a:solidFill>
                <a:latin typeface="Georgia"/>
                <a:cs typeface="Georgia"/>
              </a:rPr>
              <a:t>l</a:t>
            </a:r>
            <a:r>
              <a:rPr sz="1633" spc="57" dirty="0">
                <a:solidFill>
                  <a:srgbClr val="0C4653"/>
                </a:solidFill>
                <a:latin typeface="Georgia"/>
                <a:cs typeface="Georgia"/>
              </a:rPr>
              <a:t>v</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153" dirty="0">
                <a:solidFill>
                  <a:srgbClr val="0C4653"/>
                </a:solidFill>
                <a:latin typeface="Georgia"/>
                <a:cs typeface="Georgia"/>
              </a:rPr>
              <a:t>M</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60" dirty="0">
                <a:solidFill>
                  <a:srgbClr val="0C4653"/>
                </a:solidFill>
                <a:latin typeface="Georgia"/>
                <a:cs typeface="Georgia"/>
              </a:rPr>
              <a:t>I</a:t>
            </a:r>
            <a:r>
              <a:rPr sz="1633" dirty="0">
                <a:solidFill>
                  <a:srgbClr val="0C4653"/>
                </a:solidFill>
                <a:latin typeface="Georgia"/>
                <a:cs typeface="Georgia"/>
              </a:rPr>
              <a:t>ss</a:t>
            </a:r>
            <a:r>
              <a:rPr sz="1633" spc="73" dirty="0">
                <a:solidFill>
                  <a:srgbClr val="0C4653"/>
                </a:solidFill>
                <a:latin typeface="Georgia"/>
                <a:cs typeface="Georgia"/>
              </a:rPr>
              <a:t>aa</a:t>
            </a:r>
            <a:r>
              <a:rPr sz="1633" spc="43" dirty="0">
                <a:solidFill>
                  <a:srgbClr val="0C4653"/>
                </a:solidFill>
                <a:latin typeface="Georgia"/>
                <a:cs typeface="Georgia"/>
              </a:rPr>
              <a:t>b</a:t>
            </a:r>
            <a:r>
              <a:rPr sz="1633" spc="73" dirty="0">
                <a:solidFill>
                  <a:srgbClr val="0C4653"/>
                </a:solidFill>
                <a:latin typeface="Georgia"/>
                <a:cs typeface="Georgia"/>
              </a:rPr>
              <a:t>a</a:t>
            </a:r>
            <a:r>
              <a:rPr sz="1633" spc="17" dirty="0">
                <a:solidFill>
                  <a:srgbClr val="0C4653"/>
                </a:solidFill>
                <a:latin typeface="Georgia"/>
                <a:cs typeface="Georgia"/>
              </a:rPr>
              <a:t>d</a:t>
            </a:r>
            <a:r>
              <a:rPr sz="1633" spc="37" dirty="0">
                <a:solidFill>
                  <a:srgbClr val="0C4653"/>
                </a:solidFill>
                <a:latin typeface="Georgia"/>
                <a:cs typeface="Georgia"/>
              </a:rPr>
              <a:t>i</a:t>
            </a:r>
            <a:r>
              <a:rPr sz="1633" spc="-13" dirty="0">
                <a:solidFill>
                  <a:srgbClr val="0C4653"/>
                </a:solidFill>
                <a:latin typeface="Georgia"/>
                <a:cs typeface="Georgia"/>
              </a:rPr>
              <a:t>,</a:t>
            </a:r>
            <a:r>
              <a:rPr sz="1633" spc="-100" dirty="0">
                <a:solidFill>
                  <a:srgbClr val="0C4653"/>
                </a:solidFill>
                <a:latin typeface="Georgia"/>
                <a:cs typeface="Georgia"/>
              </a:rPr>
              <a:t> </a:t>
            </a:r>
            <a:r>
              <a:rPr sz="1633" spc="7" dirty="0">
                <a:solidFill>
                  <a:srgbClr val="0C4653"/>
                </a:solidFill>
                <a:latin typeface="Georgia"/>
                <a:cs typeface="Georgia"/>
              </a:rPr>
              <a:t>Z</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L</a:t>
            </a:r>
            <a:r>
              <a:rPr sz="1633" spc="43" dirty="0">
                <a:solidFill>
                  <a:srgbClr val="0C4653"/>
                </a:solidFill>
                <a:latin typeface="Georgia"/>
                <a:cs typeface="Georgia"/>
              </a:rPr>
              <a:t>uqu</a:t>
            </a:r>
            <a:r>
              <a:rPr sz="1633" spc="53" dirty="0">
                <a:solidFill>
                  <a:srgbClr val="0C4653"/>
                </a:solidFill>
                <a:latin typeface="Georgia"/>
                <a:cs typeface="Georgia"/>
              </a:rPr>
              <a:t>e</a:t>
            </a:r>
            <a:r>
              <a:rPr sz="1633" spc="-13"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R</a:t>
            </a:r>
            <a:r>
              <a:rPr sz="1633" spc="-10" dirty="0">
                <a:solidFill>
                  <a:srgbClr val="0C4653"/>
                </a:solidFill>
                <a:latin typeface="Georgia"/>
                <a:cs typeface="Georgia"/>
              </a:rPr>
              <a:t>.</a:t>
            </a:r>
            <a:r>
              <a:rPr sz="1633" spc="-100" dirty="0">
                <a:solidFill>
                  <a:srgbClr val="0C4653"/>
                </a:solidFill>
                <a:latin typeface="Georgia"/>
                <a:cs typeface="Georgia"/>
              </a:rPr>
              <a:t> </a:t>
            </a:r>
            <a:r>
              <a:rPr sz="1633" spc="60" dirty="0">
                <a:solidFill>
                  <a:srgbClr val="0C4653"/>
                </a:solidFill>
                <a:latin typeface="Georgia"/>
                <a:cs typeface="Georgia"/>
              </a:rPr>
              <a:t>W</a:t>
            </a:r>
            <a:r>
              <a:rPr sz="1633" spc="73" dirty="0">
                <a:solidFill>
                  <a:srgbClr val="0C4653"/>
                </a:solidFill>
                <a:latin typeface="Georgia"/>
                <a:cs typeface="Georgia"/>
              </a:rPr>
              <a:t>a</a:t>
            </a:r>
            <a:r>
              <a:rPr sz="1633" dirty="0">
                <a:solidFill>
                  <a:srgbClr val="0C4653"/>
                </a:solidFill>
                <a:latin typeface="Georgia"/>
                <a:cs typeface="Georgia"/>
              </a:rPr>
              <a:t>s</a:t>
            </a:r>
            <a:r>
              <a:rPr sz="1633" spc="76" dirty="0">
                <a:solidFill>
                  <a:srgbClr val="0C4653"/>
                </a:solidFill>
                <a:latin typeface="Georgia"/>
                <a:cs typeface="Georgia"/>
              </a:rPr>
              <a:t>t</a:t>
            </a:r>
            <a:r>
              <a:rPr sz="1633" spc="53" dirty="0">
                <a:solidFill>
                  <a:srgbClr val="0C4653"/>
                </a:solidFill>
                <a:latin typeface="Georgia"/>
                <a:cs typeface="Georgia"/>
              </a:rPr>
              <a:t>e</a:t>
            </a:r>
            <a:r>
              <a:rPr sz="1633" spc="-37" dirty="0">
                <a:solidFill>
                  <a:srgbClr val="0C4653"/>
                </a:solidFill>
                <a:latin typeface="Georgia"/>
                <a:cs typeface="Georgia"/>
              </a:rPr>
              <a:t>-</a:t>
            </a:r>
            <a:r>
              <a:rPr sz="1633" spc="76" dirty="0">
                <a:solidFill>
                  <a:srgbClr val="0C4653"/>
                </a:solidFill>
                <a:latin typeface="Georgia"/>
                <a:cs typeface="Georgia"/>
              </a:rPr>
              <a:t>t</a:t>
            </a:r>
            <a:r>
              <a:rPr sz="1633" dirty="0">
                <a:solidFill>
                  <a:srgbClr val="0C4653"/>
                </a:solidFill>
                <a:latin typeface="Georgia"/>
                <a:cs typeface="Georgia"/>
              </a:rPr>
              <a:t>o</a:t>
            </a:r>
            <a:r>
              <a:rPr sz="1633" spc="-37" dirty="0">
                <a:solidFill>
                  <a:srgbClr val="0C4653"/>
                </a:solidFill>
                <a:latin typeface="Georgia"/>
                <a:cs typeface="Georgia"/>
              </a:rPr>
              <a:t>-</a:t>
            </a:r>
            <a:r>
              <a:rPr sz="1633" spc="153" dirty="0">
                <a:solidFill>
                  <a:srgbClr val="0C4653"/>
                </a:solidFill>
                <a:latin typeface="Georgia"/>
                <a:cs typeface="Georgia"/>
              </a:rPr>
              <a:t>w</a:t>
            </a:r>
            <a:r>
              <a:rPr sz="1633" spc="53" dirty="0">
                <a:solidFill>
                  <a:srgbClr val="0C4653"/>
                </a:solidFill>
                <a:latin typeface="Georgia"/>
                <a:cs typeface="Georgia"/>
              </a:rPr>
              <a:t>e</a:t>
            </a:r>
            <a:r>
              <a:rPr sz="1633" spc="73" dirty="0">
                <a:solidFill>
                  <a:srgbClr val="0C4653"/>
                </a:solidFill>
                <a:latin typeface="Georgia"/>
                <a:cs typeface="Georgia"/>
              </a:rPr>
              <a:t>a</a:t>
            </a:r>
            <a:r>
              <a:rPr sz="1633" spc="47" dirty="0">
                <a:solidFill>
                  <a:srgbClr val="0C4653"/>
                </a:solidFill>
                <a:latin typeface="Georgia"/>
                <a:cs typeface="Georgia"/>
              </a:rPr>
              <a:t>l</a:t>
            </a:r>
            <a:r>
              <a:rPr sz="1633" spc="76" dirty="0">
                <a:solidFill>
                  <a:srgbClr val="0C4653"/>
                </a:solidFill>
                <a:latin typeface="Georgia"/>
                <a:cs typeface="Georgia"/>
              </a:rPr>
              <a:t>t</a:t>
            </a:r>
            <a:r>
              <a:rPr sz="1633" spc="57" dirty="0">
                <a:solidFill>
                  <a:srgbClr val="0C4653"/>
                </a:solidFill>
                <a:latin typeface="Georgia"/>
                <a:cs typeface="Georgia"/>
              </a:rPr>
              <a:t>h</a:t>
            </a:r>
            <a:r>
              <a:rPr sz="1633" spc="-83"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V</a:t>
            </a:r>
            <a:r>
              <a:rPr sz="1633" spc="73" dirty="0">
                <a:solidFill>
                  <a:srgbClr val="0C4653"/>
                </a:solidFill>
                <a:latin typeface="Georgia"/>
                <a:cs typeface="Georgia"/>
              </a:rPr>
              <a:t>a</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37" dirty="0">
                <a:solidFill>
                  <a:srgbClr val="0C4653"/>
                </a:solidFill>
                <a:latin typeface="Georgia"/>
                <a:cs typeface="Georgia"/>
              </a:rPr>
              <a:t>i</a:t>
            </a:r>
            <a:r>
              <a:rPr sz="1633" spc="93" dirty="0">
                <a:solidFill>
                  <a:srgbClr val="0C4653"/>
                </a:solidFill>
                <a:latin typeface="Georgia"/>
                <a:cs typeface="Georgia"/>
              </a:rPr>
              <a:t>f</a:t>
            </a:r>
            <a:r>
              <a:rPr sz="1633" spc="37" dirty="0">
                <a:solidFill>
                  <a:srgbClr val="0C4653"/>
                </a:solidFill>
                <a:latin typeface="Georgia"/>
                <a:cs typeface="Georgia"/>
              </a:rPr>
              <a:t>i</a:t>
            </a:r>
            <a:r>
              <a:rPr sz="1633" spc="43" dirty="0">
                <a:solidFill>
                  <a:srgbClr val="0C4653"/>
                </a:solidFill>
                <a:latin typeface="Georgia"/>
                <a:cs typeface="Georgia"/>
              </a:rPr>
              <a:t>c</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dirty="0">
                <a:solidFill>
                  <a:srgbClr val="0C4653"/>
                </a:solidFill>
                <a:latin typeface="Georgia"/>
                <a:cs typeface="Georgia"/>
              </a:rPr>
              <a:t>ș</a:t>
            </a:r>
            <a:r>
              <a:rPr sz="1633" spc="53" dirty="0">
                <a:solidFill>
                  <a:srgbClr val="0C4653"/>
                </a:solidFill>
                <a:latin typeface="Georgia"/>
                <a:cs typeface="Georgia"/>
              </a:rPr>
              <a:t>e</a:t>
            </a:r>
            <a:r>
              <a:rPr sz="1633" spc="47" dirty="0">
                <a:solidFill>
                  <a:srgbClr val="0C4653"/>
                </a:solidFill>
                <a:latin typeface="Georgia"/>
                <a:cs typeface="Georgia"/>
              </a:rPr>
              <a:t>u</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80" dirty="0">
                <a:solidFill>
                  <a:srgbClr val="0C4653"/>
                </a:solidFill>
                <a:latin typeface="Georgia"/>
                <a:cs typeface="Georgia"/>
              </a:rPr>
              <a:t> </a:t>
            </a:r>
            <a:r>
              <a:rPr sz="1633" spc="43" dirty="0">
                <a:solidFill>
                  <a:srgbClr val="0C4653"/>
                </a:solidFill>
                <a:latin typeface="Georgia"/>
                <a:cs typeface="Georgia"/>
              </a:rPr>
              <a:t>b</a:t>
            </a:r>
            <a:r>
              <a:rPr sz="1633" spc="37" dirty="0">
                <a:solidFill>
                  <a:srgbClr val="0C4653"/>
                </a:solidFill>
                <a:latin typeface="Georgia"/>
                <a:cs typeface="Georgia"/>
              </a:rPr>
              <a:t>i</a:t>
            </a:r>
            <a:r>
              <a:rPr sz="1633" dirty="0">
                <a:solidFill>
                  <a:srgbClr val="0C4653"/>
                </a:solidFill>
                <a:latin typeface="Georgia"/>
                <a:cs typeface="Georgia"/>
              </a:rPr>
              <a:t>o</a:t>
            </a:r>
            <a:r>
              <a:rPr sz="1633" spc="47" dirty="0">
                <a:solidFill>
                  <a:srgbClr val="0C4653"/>
                </a:solidFill>
                <a:latin typeface="Georgia"/>
                <a:cs typeface="Georgia"/>
              </a:rPr>
              <a:t>l</a:t>
            </a:r>
            <a:r>
              <a:rPr sz="1633" dirty="0">
                <a:solidFill>
                  <a:srgbClr val="0C4653"/>
                </a:solidFill>
                <a:latin typeface="Georgia"/>
                <a:cs typeface="Georgia"/>
              </a:rPr>
              <a:t>o</a:t>
            </a:r>
            <a:r>
              <a:rPr sz="1633" spc="17" dirty="0">
                <a:solidFill>
                  <a:srgbClr val="0C4653"/>
                </a:solidFill>
                <a:latin typeface="Georgia"/>
                <a:cs typeface="Georgia"/>
              </a:rPr>
              <a:t>g</a:t>
            </a:r>
            <a:r>
              <a:rPr sz="1633" spc="37" dirty="0">
                <a:solidFill>
                  <a:srgbClr val="0C4653"/>
                </a:solidFill>
                <a:latin typeface="Georgia"/>
                <a:cs typeface="Georgia"/>
              </a:rPr>
              <a:t>i</a:t>
            </a:r>
            <a:r>
              <a:rPr sz="1633" spc="43" dirty="0">
                <a:solidFill>
                  <a:srgbClr val="0C4653"/>
                </a:solidFill>
                <a:latin typeface="Georgia"/>
                <a:cs typeface="Georgia"/>
              </a:rPr>
              <a:t>c</a:t>
            </a:r>
            <a:r>
              <a:rPr sz="1633" spc="53" dirty="0">
                <a:solidFill>
                  <a:srgbClr val="0C4653"/>
                </a:solidFill>
                <a:latin typeface="Georgia"/>
                <a:cs typeface="Georgia"/>
              </a:rPr>
              <a:t>e</a:t>
            </a:r>
            <a:r>
              <a:rPr sz="1633" spc="-100" dirty="0">
                <a:solidFill>
                  <a:srgbClr val="0C4653"/>
                </a:solidFill>
                <a:latin typeface="Georgia"/>
                <a:cs typeface="Georgia"/>
              </a:rPr>
              <a:t> </a:t>
            </a:r>
            <a:r>
              <a:rPr sz="1633" spc="37" dirty="0">
                <a:solidFill>
                  <a:srgbClr val="0C4653"/>
                </a:solidFill>
                <a:latin typeface="Georgia"/>
                <a:cs typeface="Georgia"/>
              </a:rPr>
              <a:t>în</a:t>
            </a:r>
            <a:r>
              <a:rPr sz="1633" spc="-100" dirty="0">
                <a:solidFill>
                  <a:srgbClr val="0C4653"/>
                </a:solidFill>
                <a:latin typeface="Georgia"/>
                <a:cs typeface="Georgia"/>
              </a:rPr>
              <a:t> </a:t>
            </a:r>
            <a:r>
              <a:rPr sz="1633" spc="43" dirty="0">
                <a:solidFill>
                  <a:srgbClr val="0C4653"/>
                </a:solidFill>
                <a:latin typeface="Georgia"/>
                <a:cs typeface="Georgia"/>
              </a:rPr>
              <a:t>b</a:t>
            </a:r>
            <a:r>
              <a:rPr sz="1633" spc="37" dirty="0">
                <a:solidFill>
                  <a:srgbClr val="0C4653"/>
                </a:solidFill>
                <a:latin typeface="Georgia"/>
                <a:cs typeface="Georgia"/>
              </a:rPr>
              <a:t>i</a:t>
            </a:r>
            <a:r>
              <a:rPr sz="1633" dirty="0">
                <a:solidFill>
                  <a:srgbClr val="0C4653"/>
                </a:solidFill>
                <a:latin typeface="Georgia"/>
                <a:cs typeface="Georgia"/>
              </a:rPr>
              <a:t>o</a:t>
            </a:r>
            <a:r>
              <a:rPr sz="1633" spc="-43" dirty="0">
                <a:solidFill>
                  <a:srgbClr val="0C4653"/>
                </a:solidFill>
                <a:latin typeface="Georgia"/>
                <a:cs typeface="Georgia"/>
              </a:rPr>
              <a:t>(</a:t>
            </a:r>
            <a:r>
              <a:rPr sz="1633" spc="37" dirty="0">
                <a:solidFill>
                  <a:srgbClr val="0C4653"/>
                </a:solidFill>
                <a:latin typeface="Georgia"/>
                <a:cs typeface="Georgia"/>
              </a:rPr>
              <a:t>n</a:t>
            </a:r>
            <a:r>
              <a:rPr sz="1633" spc="73" dirty="0">
                <a:solidFill>
                  <a:srgbClr val="0C4653"/>
                </a:solidFill>
                <a:latin typeface="Georgia"/>
                <a:cs typeface="Georgia"/>
              </a:rPr>
              <a:t>a</a:t>
            </a:r>
            <a:r>
              <a:rPr sz="1633" spc="37" dirty="0">
                <a:solidFill>
                  <a:srgbClr val="0C4653"/>
                </a:solidFill>
                <a:latin typeface="Georgia"/>
                <a:cs typeface="Georgia"/>
              </a:rPr>
              <a:t>n</a:t>
            </a:r>
            <a:r>
              <a:rPr sz="1633" dirty="0">
                <a:solidFill>
                  <a:srgbClr val="0C4653"/>
                </a:solidFill>
                <a:latin typeface="Georgia"/>
                <a:cs typeface="Georgia"/>
              </a:rPr>
              <a:t>o</a:t>
            </a:r>
            <a:r>
              <a:rPr sz="1633" spc="-43" dirty="0">
                <a:solidFill>
                  <a:srgbClr val="0C4653"/>
                </a:solidFill>
                <a:latin typeface="Georgia"/>
                <a:cs typeface="Georgia"/>
              </a:rPr>
              <a:t>)</a:t>
            </a:r>
            <a:r>
              <a:rPr sz="1633" spc="13" dirty="0">
                <a:solidFill>
                  <a:srgbClr val="0C4653"/>
                </a:solidFill>
                <a:latin typeface="Georgia"/>
                <a:cs typeface="Georgia"/>
              </a:rPr>
              <a:t>m</a:t>
            </a:r>
            <a:r>
              <a:rPr sz="1633" spc="73" dirty="0">
                <a:solidFill>
                  <a:srgbClr val="0C4653"/>
                </a:solidFill>
                <a:latin typeface="Georgia"/>
                <a:cs typeface="Georgia"/>
              </a:rPr>
              <a:t>a</a:t>
            </a:r>
            <a:r>
              <a:rPr sz="1633" spc="76" dirty="0">
                <a:solidFill>
                  <a:srgbClr val="0C4653"/>
                </a:solidFill>
                <a:latin typeface="Georgia"/>
                <a:cs typeface="Georgia"/>
              </a:rPr>
              <a:t>t</a:t>
            </a:r>
            <a:r>
              <a:rPr sz="1633" spc="53" dirty="0">
                <a:solidFill>
                  <a:srgbClr val="0C4653"/>
                </a:solidFill>
                <a:latin typeface="Georgia"/>
                <a:cs typeface="Georgia"/>
              </a:rPr>
              <a:t>e</a:t>
            </a:r>
            <a:r>
              <a:rPr sz="1633" spc="140" dirty="0">
                <a:solidFill>
                  <a:srgbClr val="0C4653"/>
                </a:solidFill>
                <a:latin typeface="Georgia"/>
                <a:cs typeface="Georgia"/>
              </a:rPr>
              <a:t>r</a:t>
            </a:r>
            <a:r>
              <a:rPr sz="1633" spc="37" dirty="0">
                <a:solidFill>
                  <a:srgbClr val="0C4653"/>
                </a:solidFill>
                <a:latin typeface="Georgia"/>
                <a:cs typeface="Georgia"/>
              </a:rPr>
              <a:t>i</a:t>
            </a:r>
            <a:r>
              <a:rPr sz="1633" spc="73" dirty="0">
                <a:solidFill>
                  <a:srgbClr val="0C4653"/>
                </a:solidFill>
                <a:latin typeface="Georgia"/>
                <a:cs typeface="Georgia"/>
              </a:rPr>
              <a:t>a</a:t>
            </a:r>
            <a:r>
              <a:rPr sz="1633" spc="47" dirty="0">
                <a:solidFill>
                  <a:srgbClr val="0C4653"/>
                </a:solidFill>
                <a:latin typeface="Georgia"/>
                <a:cs typeface="Georgia"/>
              </a:rPr>
              <a:t>l</a:t>
            </a:r>
            <a:r>
              <a:rPr sz="1633" spc="53" dirty="0">
                <a:solidFill>
                  <a:srgbClr val="0C4653"/>
                </a:solidFill>
                <a:latin typeface="Georgia"/>
                <a:cs typeface="Georgia"/>
              </a:rPr>
              <a:t>e</a:t>
            </a:r>
            <a:r>
              <a:rPr sz="1633" spc="-100" dirty="0">
                <a:solidFill>
                  <a:srgbClr val="0C4653"/>
                </a:solidFill>
                <a:latin typeface="Georgia"/>
                <a:cs typeface="Georgia"/>
              </a:rPr>
              <a:t> </a:t>
            </a:r>
            <a:r>
              <a:rPr sz="1633" spc="57" dirty="0">
                <a:solidFill>
                  <a:srgbClr val="0C4653"/>
                </a:solidFill>
                <a:latin typeface="Georgia"/>
                <a:cs typeface="Georgia"/>
              </a:rPr>
              <a:t>v</a:t>
            </a:r>
            <a:r>
              <a:rPr sz="1633" spc="73" dirty="0">
                <a:solidFill>
                  <a:srgbClr val="0C4653"/>
                </a:solidFill>
                <a:latin typeface="Georgia"/>
                <a:cs typeface="Georgia"/>
              </a:rPr>
              <a:t>a</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dirty="0">
                <a:solidFill>
                  <a:srgbClr val="0C4653"/>
                </a:solidFill>
                <a:latin typeface="Georgia"/>
                <a:cs typeface="Georgia"/>
              </a:rPr>
              <a:t>o</a:t>
            </a:r>
            <a:r>
              <a:rPr sz="1633" spc="73" dirty="0">
                <a:solidFill>
                  <a:srgbClr val="0C4653"/>
                </a:solidFill>
                <a:latin typeface="Georgia"/>
                <a:cs typeface="Georgia"/>
              </a:rPr>
              <a:t>a</a:t>
            </a:r>
            <a:r>
              <a:rPr sz="1633" dirty="0">
                <a:solidFill>
                  <a:srgbClr val="0C4653"/>
                </a:solidFill>
                <a:latin typeface="Georgia"/>
                <a:cs typeface="Georgia"/>
              </a:rPr>
              <a:t>s</a:t>
            </a:r>
            <a:r>
              <a:rPr sz="1633" spc="53" dirty="0">
                <a:solidFill>
                  <a:srgbClr val="0C4653"/>
                </a:solidFill>
                <a:latin typeface="Georgia"/>
                <a:cs typeface="Georgia"/>
              </a:rPr>
              <a:t>e</a:t>
            </a:r>
            <a:r>
              <a:rPr sz="1633" spc="-10" dirty="0">
                <a:solidFill>
                  <a:srgbClr val="0C4653"/>
                </a:solidFill>
                <a:latin typeface="Georgia"/>
                <a:cs typeface="Georgia"/>
              </a:rPr>
              <a:t>.</a:t>
            </a:r>
            <a:r>
              <a:rPr sz="1633" spc="-100" dirty="0">
                <a:solidFill>
                  <a:srgbClr val="0C4653"/>
                </a:solidFill>
                <a:latin typeface="Georgia"/>
                <a:cs typeface="Georgia"/>
              </a:rPr>
              <a:t> </a:t>
            </a:r>
            <a:r>
              <a:rPr sz="1633" i="1" spc="73" dirty="0">
                <a:solidFill>
                  <a:srgbClr val="0C4653"/>
                </a:solidFill>
                <a:latin typeface="Georgia"/>
                <a:cs typeface="Georgia"/>
              </a:rPr>
              <a:t>C</a:t>
            </a:r>
            <a:r>
              <a:rPr sz="1633" i="1" spc="80" dirty="0">
                <a:solidFill>
                  <a:srgbClr val="0C4653"/>
                </a:solidFill>
                <a:latin typeface="Georgia"/>
                <a:cs typeface="Georgia"/>
              </a:rPr>
              <a:t>h</a:t>
            </a:r>
            <a:r>
              <a:rPr sz="1633" i="1" spc="27" dirty="0">
                <a:solidFill>
                  <a:srgbClr val="0C4653"/>
                </a:solidFill>
                <a:latin typeface="Georgia"/>
                <a:cs typeface="Georgia"/>
              </a:rPr>
              <a:t>i</a:t>
            </a:r>
            <a:r>
              <a:rPr sz="1633" i="1" spc="13" dirty="0">
                <a:solidFill>
                  <a:srgbClr val="0C4653"/>
                </a:solidFill>
                <a:latin typeface="Georgia"/>
                <a:cs typeface="Georgia"/>
              </a:rPr>
              <a:t>m</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63" dirty="0">
                <a:solidFill>
                  <a:srgbClr val="0C4653"/>
                </a:solidFill>
                <a:latin typeface="Georgia"/>
                <a:cs typeface="Georgia"/>
              </a:rPr>
              <a:t>S</a:t>
            </a:r>
            <a:r>
              <a:rPr sz="1633" i="1" spc="7" dirty="0">
                <a:solidFill>
                  <a:srgbClr val="0C4653"/>
                </a:solidFill>
                <a:latin typeface="Georgia"/>
                <a:cs typeface="Georgia"/>
              </a:rPr>
              <a:t>o</a:t>
            </a:r>
            <a:r>
              <a:rPr sz="1633" i="1" spc="43" dirty="0">
                <a:solidFill>
                  <a:srgbClr val="0C4653"/>
                </a:solidFill>
                <a:latin typeface="Georgia"/>
                <a:cs typeface="Georgia"/>
              </a:rPr>
              <a:t>c</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20" dirty="0">
                <a:solidFill>
                  <a:srgbClr val="0C4653"/>
                </a:solidFill>
                <a:latin typeface="Georgia"/>
                <a:cs typeface="Georgia"/>
              </a:rPr>
              <a:t>R</a:t>
            </a:r>
            <a:r>
              <a:rPr sz="1633" i="1" spc="67" dirty="0">
                <a:solidFill>
                  <a:srgbClr val="0C4653"/>
                </a:solidFill>
                <a:latin typeface="Georgia"/>
                <a:cs typeface="Georgia"/>
              </a:rPr>
              <a:t>e</a:t>
            </a:r>
            <a:r>
              <a:rPr sz="1633" i="1" spc="-10" dirty="0">
                <a:solidFill>
                  <a:srgbClr val="0C4653"/>
                </a:solidFill>
                <a:latin typeface="Georgia"/>
                <a:cs typeface="Georgia"/>
              </a:rPr>
              <a:t>v.</a:t>
            </a:r>
            <a:r>
              <a:rPr sz="1633" i="1" spc="-100" dirty="0">
                <a:solidFill>
                  <a:srgbClr val="0C4653"/>
                </a:solidFill>
                <a:latin typeface="Georgia"/>
                <a:cs typeface="Georgia"/>
              </a:rPr>
              <a:t> </a:t>
            </a:r>
            <a:r>
              <a:rPr sz="1633" spc="-20" dirty="0">
                <a:solidFill>
                  <a:srgbClr val="0C4653"/>
                </a:solidFill>
                <a:latin typeface="Georgia"/>
                <a:cs typeface="Georgia"/>
              </a:rPr>
              <a:t>2</a:t>
            </a:r>
            <a:r>
              <a:rPr sz="1633" spc="80" dirty="0">
                <a:solidFill>
                  <a:srgbClr val="0C4653"/>
                </a:solidFill>
                <a:latin typeface="Georgia"/>
                <a:cs typeface="Georgia"/>
              </a:rPr>
              <a:t>0</a:t>
            </a:r>
            <a:r>
              <a:rPr sz="1633" spc="-10" dirty="0">
                <a:solidFill>
                  <a:srgbClr val="0C4653"/>
                </a:solidFill>
                <a:latin typeface="Georgia"/>
                <a:cs typeface="Georgia"/>
              </a:rPr>
              <a:t>1</a:t>
            </a:r>
            <a:r>
              <a:rPr sz="1633" spc="80" dirty="0">
                <a:solidFill>
                  <a:srgbClr val="0C4653"/>
                </a:solidFill>
                <a:latin typeface="Georgia"/>
                <a:cs typeface="Georgia"/>
              </a:rPr>
              <a:t>9</a:t>
            </a:r>
            <a:r>
              <a:rPr sz="1633"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i="1" spc="53" dirty="0">
                <a:solidFill>
                  <a:srgbClr val="0C4653"/>
                </a:solidFill>
                <a:latin typeface="Georgia"/>
                <a:cs typeface="Georgia"/>
              </a:rPr>
              <a:t>4</a:t>
            </a:r>
            <a:r>
              <a:rPr sz="1633" i="1" spc="17" dirty="0">
                <a:solidFill>
                  <a:srgbClr val="0C4653"/>
                </a:solidFill>
                <a:latin typeface="Georgia"/>
                <a:cs typeface="Georgia"/>
              </a:rPr>
              <a:t>8</a:t>
            </a:r>
            <a:r>
              <a:rPr sz="1633" i="1"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spc="53" dirty="0">
                <a:solidFill>
                  <a:srgbClr val="0C4653"/>
                </a:solidFill>
                <a:latin typeface="Georgia"/>
                <a:cs typeface="Georgia"/>
              </a:rPr>
              <a:t>4</a:t>
            </a:r>
            <a:r>
              <a:rPr sz="1633" spc="7" dirty="0">
                <a:solidFill>
                  <a:srgbClr val="0C4653"/>
                </a:solidFill>
                <a:latin typeface="Georgia"/>
                <a:cs typeface="Georgia"/>
              </a:rPr>
              <a:t>7</a:t>
            </a:r>
            <a:r>
              <a:rPr sz="1633" spc="80" dirty="0">
                <a:solidFill>
                  <a:srgbClr val="0C4653"/>
                </a:solidFill>
                <a:latin typeface="Georgia"/>
                <a:cs typeface="Georgia"/>
              </a:rPr>
              <a:t>9</a:t>
            </a:r>
            <a:r>
              <a:rPr sz="1633" spc="-10" dirty="0">
                <a:solidFill>
                  <a:srgbClr val="0C4653"/>
                </a:solidFill>
                <a:latin typeface="Georgia"/>
                <a:cs typeface="Georgia"/>
              </a:rPr>
              <a:t>1</a:t>
            </a:r>
            <a:r>
              <a:rPr sz="1633" spc="-243" dirty="0">
                <a:solidFill>
                  <a:srgbClr val="0C4653"/>
                </a:solidFill>
                <a:latin typeface="Georgia"/>
                <a:cs typeface="Georgia"/>
              </a:rPr>
              <a:t>–</a:t>
            </a:r>
            <a:r>
              <a:rPr sz="1633" spc="53" dirty="0">
                <a:solidFill>
                  <a:srgbClr val="0C4653"/>
                </a:solidFill>
                <a:latin typeface="Georgia"/>
                <a:cs typeface="Georgia"/>
              </a:rPr>
              <a:t>4</a:t>
            </a:r>
            <a:r>
              <a:rPr sz="1633" spc="17" dirty="0">
                <a:solidFill>
                  <a:srgbClr val="0C4653"/>
                </a:solidFill>
                <a:latin typeface="Georgia"/>
                <a:cs typeface="Georgia"/>
              </a:rPr>
              <a:t>8</a:t>
            </a:r>
            <a:r>
              <a:rPr sz="1633" spc="-17" dirty="0">
                <a:solidFill>
                  <a:srgbClr val="0C4653"/>
                </a:solidFill>
                <a:latin typeface="Georgia"/>
                <a:cs typeface="Georgia"/>
              </a:rPr>
              <a:t>22.</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13" dirty="0">
                <a:solidFill>
                  <a:srgbClr val="0C4653"/>
                </a:solidFill>
                <a:latin typeface="Georgia"/>
                <a:cs typeface="Georgia"/>
              </a:rPr>
              <a:t>G</a:t>
            </a:r>
            <a:r>
              <a:rPr sz="1633" u="heavy" dirty="0">
                <a:solidFill>
                  <a:srgbClr val="0C4653"/>
                </a:solidFill>
                <a:latin typeface="Georgia"/>
                <a:cs typeface="Georgia"/>
              </a:rPr>
              <a:t>oo</a:t>
            </a:r>
            <a:r>
              <a:rPr sz="1633" spc="17" dirty="0">
                <a:solidFill>
                  <a:srgbClr val="0C4653"/>
                </a:solidFill>
                <a:latin typeface="Georgia"/>
                <a:cs typeface="Georgia"/>
              </a:rPr>
              <a:t>g</a:t>
            </a:r>
            <a:r>
              <a:rPr sz="1633" u="heavy" spc="47" dirty="0">
                <a:solidFill>
                  <a:srgbClr val="0C4653"/>
                </a:solidFill>
                <a:latin typeface="Georgia"/>
                <a:cs typeface="Georgia"/>
              </a:rPr>
              <a:t>l</a:t>
            </a:r>
            <a:r>
              <a:rPr sz="1633" u="heavy" spc="53" dirty="0">
                <a:solidFill>
                  <a:srgbClr val="0C4653"/>
                </a:solidFill>
                <a:latin typeface="Georgia"/>
                <a:cs typeface="Georgia"/>
              </a:rPr>
              <a:t>e</a:t>
            </a:r>
            <a:r>
              <a:rPr sz="1633" u="heavy" spc="-117" dirty="0">
                <a:solidFill>
                  <a:srgbClr val="0C4653"/>
                </a:solidFill>
                <a:latin typeface="Times New Roman"/>
                <a:cs typeface="Times New Roman"/>
              </a:rPr>
              <a:t> </a:t>
            </a:r>
            <a:r>
              <a:rPr sz="1633" u="heavy" spc="63" dirty="0">
                <a:solidFill>
                  <a:srgbClr val="0C4653"/>
                </a:solidFill>
                <a:latin typeface="Georgia"/>
                <a:cs typeface="Georgia"/>
              </a:rPr>
              <a:t>S</a:t>
            </a:r>
            <a:r>
              <a:rPr sz="1633" u="heavy" spc="43" dirty="0">
                <a:solidFill>
                  <a:srgbClr val="0C4653"/>
                </a:solidFill>
                <a:latin typeface="Georgia"/>
                <a:cs typeface="Georgia"/>
              </a:rPr>
              <a:t>c</a:t>
            </a:r>
            <a:r>
              <a:rPr sz="1633" u="heavy" spc="57" dirty="0">
                <a:solidFill>
                  <a:srgbClr val="0C4653"/>
                </a:solidFill>
                <a:latin typeface="Georgia"/>
                <a:cs typeface="Georgia"/>
              </a:rPr>
              <a:t>h</a:t>
            </a:r>
            <a:r>
              <a:rPr sz="1633" u="heavy" dirty="0">
                <a:solidFill>
                  <a:srgbClr val="0C4653"/>
                </a:solidFill>
                <a:latin typeface="Georgia"/>
                <a:cs typeface="Georgia"/>
              </a:rPr>
              <a:t>o</a:t>
            </a:r>
            <a:r>
              <a:rPr sz="1633" u="heavy" spc="47" dirty="0">
                <a:solidFill>
                  <a:srgbClr val="0C4653"/>
                </a:solidFill>
                <a:latin typeface="Georgia"/>
                <a:cs typeface="Georgia"/>
              </a:rPr>
              <a:t>l</a:t>
            </a:r>
            <a:r>
              <a:rPr sz="1633" u="heavy" spc="73" dirty="0">
                <a:solidFill>
                  <a:srgbClr val="0C4653"/>
                </a:solidFill>
                <a:latin typeface="Georgia"/>
                <a:cs typeface="Georgia"/>
              </a:rPr>
              <a:t>a</a:t>
            </a:r>
            <a:r>
              <a:rPr sz="1633" u="heavy" spc="140" dirty="0">
                <a:solidFill>
                  <a:srgbClr val="0C4653"/>
                </a:solidFill>
                <a:latin typeface="Georgia"/>
                <a:cs typeface="Georgia"/>
              </a:rPr>
              <a:t>r</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73" dirty="0">
                <a:solidFill>
                  <a:srgbClr val="0C4653"/>
                </a:solidFill>
                <a:latin typeface="Georgia"/>
                <a:cs typeface="Georgia"/>
                <a:hlinkClick r:id="rId9"/>
              </a:rPr>
              <a:t>C</a:t>
            </a:r>
            <a:r>
              <a:rPr sz="1633" u="heavy" spc="140" dirty="0">
                <a:solidFill>
                  <a:srgbClr val="0C4653"/>
                </a:solidFill>
                <a:latin typeface="Georgia"/>
                <a:cs typeface="Georgia"/>
                <a:hlinkClick r:id="rId9"/>
              </a:rPr>
              <a:t>r</a:t>
            </a:r>
            <a:r>
              <a:rPr sz="1633" u="heavy" dirty="0">
                <a:solidFill>
                  <a:srgbClr val="0C4653"/>
                </a:solidFill>
                <a:latin typeface="Georgia"/>
                <a:cs typeface="Georgia"/>
                <a:hlinkClick r:id="rId9"/>
              </a:rPr>
              <a:t>oss</a:t>
            </a:r>
            <a:r>
              <a:rPr sz="1633" u="heavy" spc="20" dirty="0">
                <a:solidFill>
                  <a:srgbClr val="0C4653"/>
                </a:solidFill>
                <a:latin typeface="Georgia"/>
                <a:cs typeface="Georgia"/>
                <a:hlinkClick r:id="rId9"/>
              </a:rPr>
              <a:t>R</a:t>
            </a:r>
            <a:r>
              <a:rPr sz="1633" u="heavy" spc="53" dirty="0">
                <a:solidFill>
                  <a:srgbClr val="0C4653"/>
                </a:solidFill>
                <a:latin typeface="Georgia"/>
                <a:cs typeface="Georgia"/>
                <a:hlinkClick r:id="rId9"/>
              </a:rPr>
              <a:t>e</a:t>
            </a:r>
            <a:r>
              <a:rPr sz="1633" u="heavy" spc="93" dirty="0">
                <a:solidFill>
                  <a:srgbClr val="0C4653"/>
                </a:solidFill>
                <a:latin typeface="Georgia"/>
                <a:cs typeface="Georgia"/>
                <a:hlinkClick r:id="rId9"/>
              </a:rPr>
              <a:t>f</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endParaRPr sz="1633">
              <a:latin typeface="Georgia"/>
              <a:cs typeface="Georgia"/>
            </a:endParaRPr>
          </a:p>
          <a:p>
            <a:pPr marL="458070" marR="278567" algn="ctr">
              <a:lnSpc>
                <a:spcPct val="115100"/>
              </a:lnSpc>
            </a:pPr>
            <a:r>
              <a:rPr sz="1633" spc="73" dirty="0">
                <a:solidFill>
                  <a:srgbClr val="0C4653"/>
                </a:solidFill>
                <a:latin typeface="Georgia"/>
                <a:cs typeface="Georgia"/>
              </a:rPr>
              <a:t>Ca</a:t>
            </a:r>
            <a:r>
              <a:rPr sz="1633" spc="47" dirty="0">
                <a:solidFill>
                  <a:srgbClr val="0C4653"/>
                </a:solidFill>
                <a:latin typeface="Georgia"/>
                <a:cs typeface="Georgia"/>
              </a:rPr>
              <a:t>l</a:t>
            </a:r>
            <a:r>
              <a:rPr sz="1633" spc="17" dirty="0">
                <a:solidFill>
                  <a:srgbClr val="0C4653"/>
                </a:solidFill>
                <a:latin typeface="Georgia"/>
                <a:cs typeface="Georgia"/>
              </a:rPr>
              <a:t>d</a:t>
            </a:r>
            <a:r>
              <a:rPr sz="1633" spc="53" dirty="0">
                <a:solidFill>
                  <a:srgbClr val="0C4653"/>
                </a:solidFill>
                <a:latin typeface="Georgia"/>
                <a:cs typeface="Georgia"/>
              </a:rPr>
              <a:t>e</a:t>
            </a:r>
            <a:r>
              <a:rPr sz="1633" spc="37" dirty="0">
                <a:solidFill>
                  <a:srgbClr val="0C4653"/>
                </a:solidFill>
                <a:latin typeface="Georgia"/>
                <a:cs typeface="Georgia"/>
              </a:rPr>
              <a:t>i</a:t>
            </a:r>
            <a:r>
              <a:rPr sz="1633" spc="140" dirty="0">
                <a:solidFill>
                  <a:srgbClr val="0C4653"/>
                </a:solidFill>
                <a:latin typeface="Georgia"/>
                <a:cs typeface="Georgia"/>
              </a:rPr>
              <a:t>r</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73" dirty="0">
                <a:solidFill>
                  <a:srgbClr val="0C4653"/>
                </a:solidFill>
                <a:latin typeface="Georgia"/>
                <a:cs typeface="Georgia"/>
              </a:rPr>
              <a:t>C</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V</a:t>
            </a:r>
            <a:r>
              <a:rPr sz="1633" spc="47" dirty="0">
                <a:solidFill>
                  <a:srgbClr val="0C4653"/>
                </a:solidFill>
                <a:latin typeface="Georgia"/>
                <a:cs typeface="Georgia"/>
              </a:rPr>
              <a:t>l</a:t>
            </a:r>
            <a:r>
              <a:rPr sz="1633" spc="63" dirty="0">
                <a:solidFill>
                  <a:srgbClr val="0C4653"/>
                </a:solidFill>
                <a:latin typeface="Georgia"/>
                <a:cs typeface="Georgia"/>
              </a:rPr>
              <a:t>y</a:t>
            </a:r>
            <a:r>
              <a:rPr sz="1633" dirty="0">
                <a:solidFill>
                  <a:srgbClr val="0C4653"/>
                </a:solidFill>
                <a:latin typeface="Georgia"/>
                <a:cs typeface="Georgia"/>
              </a:rPr>
              <a:t>s</a:t>
            </a:r>
            <a:r>
              <a:rPr sz="1633" spc="37" dirty="0">
                <a:solidFill>
                  <a:srgbClr val="0C4653"/>
                </a:solidFill>
                <a:latin typeface="Georgia"/>
                <a:cs typeface="Georgia"/>
              </a:rPr>
              <a:t>i</a:t>
            </a:r>
            <a:r>
              <a:rPr sz="1633" spc="17" dirty="0">
                <a:solidFill>
                  <a:srgbClr val="0C4653"/>
                </a:solidFill>
                <a:latin typeface="Georgia"/>
                <a:cs typeface="Georgia"/>
              </a:rPr>
              <a:t>d</a:t>
            </a:r>
            <a:r>
              <a:rPr sz="1633" spc="37" dirty="0">
                <a:solidFill>
                  <a:srgbClr val="0C4653"/>
                </a:solidFill>
                <a:latin typeface="Georgia"/>
                <a:cs typeface="Georgia"/>
              </a:rPr>
              <a:t>i</a:t>
            </a:r>
            <a:r>
              <a:rPr sz="1633" dirty="0">
                <a:solidFill>
                  <a:srgbClr val="0C4653"/>
                </a:solidFill>
                <a:latin typeface="Georgia"/>
                <a:cs typeface="Georgia"/>
              </a:rPr>
              <a:t>s</a:t>
            </a:r>
            <a:r>
              <a:rPr sz="1633" spc="-13" dirty="0">
                <a:solidFill>
                  <a:srgbClr val="0C4653"/>
                </a:solidFill>
                <a:latin typeface="Georgia"/>
                <a:cs typeface="Georgia"/>
              </a:rPr>
              <a:t>,</a:t>
            </a:r>
            <a:r>
              <a:rPr sz="1633" spc="-100" dirty="0">
                <a:solidFill>
                  <a:srgbClr val="0C4653"/>
                </a:solidFill>
                <a:latin typeface="Georgia"/>
                <a:cs typeface="Georgia"/>
              </a:rPr>
              <a:t> </a:t>
            </a:r>
            <a:r>
              <a:rPr sz="1633" spc="30" dirty="0">
                <a:solidFill>
                  <a:srgbClr val="0C4653"/>
                </a:solidFill>
                <a:latin typeface="Georgia"/>
                <a:cs typeface="Georgia"/>
              </a:rPr>
              <a:t>A</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F</a:t>
            </a:r>
            <a:r>
              <a:rPr sz="1633" spc="37" dirty="0">
                <a:solidFill>
                  <a:srgbClr val="0C4653"/>
                </a:solidFill>
                <a:latin typeface="Georgia"/>
                <a:cs typeface="Georgia"/>
              </a:rPr>
              <a:t>i</a:t>
            </a:r>
            <a:r>
              <a:rPr sz="1633" dirty="0">
                <a:solidFill>
                  <a:srgbClr val="0C4653"/>
                </a:solidFill>
                <a:latin typeface="Georgia"/>
                <a:cs typeface="Georgia"/>
              </a:rPr>
              <a:t>o</a:t>
            </a:r>
            <a:r>
              <a:rPr sz="1633" spc="140" dirty="0">
                <a:solidFill>
                  <a:srgbClr val="0C4653"/>
                </a:solidFill>
                <a:latin typeface="Georgia"/>
                <a:cs typeface="Georgia"/>
              </a:rPr>
              <a:t>r</a:t>
            </a:r>
            <a:r>
              <a:rPr sz="1633" spc="53" dirty="0">
                <a:solidFill>
                  <a:srgbClr val="0C4653"/>
                </a:solidFill>
                <a:latin typeface="Georgia"/>
                <a:cs typeface="Georgia"/>
              </a:rPr>
              <a:t>e</a:t>
            </a:r>
            <a:r>
              <a:rPr sz="1633" spc="-13" dirty="0">
                <a:solidFill>
                  <a:srgbClr val="0C4653"/>
                </a:solidFill>
                <a:latin typeface="Georgia"/>
                <a:cs typeface="Georgia"/>
              </a:rPr>
              <a:t>,</a:t>
            </a:r>
            <a:r>
              <a:rPr sz="1633" spc="-100" dirty="0">
                <a:solidFill>
                  <a:srgbClr val="0C4653"/>
                </a:solidFill>
                <a:latin typeface="Georgia"/>
                <a:cs typeface="Georgia"/>
              </a:rPr>
              <a:t> </a:t>
            </a:r>
            <a:r>
              <a:rPr sz="1633" spc="-13" dirty="0">
                <a:solidFill>
                  <a:srgbClr val="0C4653"/>
                </a:solidFill>
                <a:latin typeface="Georgia"/>
                <a:cs typeface="Georgia"/>
              </a:rPr>
              <a:t>G</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20" dirty="0">
                <a:solidFill>
                  <a:srgbClr val="0C4653"/>
                </a:solidFill>
                <a:latin typeface="Georgia"/>
                <a:cs typeface="Georgia"/>
              </a:rPr>
              <a:t>L</a:t>
            </a:r>
            <a:r>
              <a:rPr sz="1633" spc="73" dirty="0">
                <a:solidFill>
                  <a:srgbClr val="0C4653"/>
                </a:solidFill>
                <a:latin typeface="Georgia"/>
                <a:cs typeface="Georgia"/>
              </a:rPr>
              <a:t>a</a:t>
            </a:r>
            <a:r>
              <a:rPr sz="1633" spc="47" dirty="0">
                <a:solidFill>
                  <a:srgbClr val="0C4653"/>
                </a:solidFill>
                <a:latin typeface="Georgia"/>
                <a:cs typeface="Georgia"/>
              </a:rPr>
              <a:t>u</a:t>
            </a:r>
            <a:r>
              <a:rPr sz="1633" spc="140" dirty="0">
                <a:solidFill>
                  <a:srgbClr val="0C4653"/>
                </a:solidFill>
                <a:latin typeface="Georgia"/>
                <a:cs typeface="Georgia"/>
              </a:rPr>
              <a:t>r</a:t>
            </a:r>
            <a:r>
              <a:rPr sz="1633" spc="53" dirty="0">
                <a:solidFill>
                  <a:srgbClr val="0C4653"/>
                </a:solidFill>
                <a:latin typeface="Georgia"/>
                <a:cs typeface="Georgia"/>
              </a:rPr>
              <a:t>e</a:t>
            </a:r>
            <a:r>
              <a:rPr sz="1633" spc="37" dirty="0">
                <a:solidFill>
                  <a:srgbClr val="0C4653"/>
                </a:solidFill>
                <a:latin typeface="Georgia"/>
                <a:cs typeface="Georgia"/>
              </a:rPr>
              <a:t>n</a:t>
            </a:r>
            <a:r>
              <a:rPr sz="1633" spc="76" dirty="0">
                <a:solidFill>
                  <a:srgbClr val="0C4653"/>
                </a:solidFill>
                <a:latin typeface="Georgia"/>
                <a:cs typeface="Georgia"/>
              </a:rPr>
              <a:t>t</a:t>
            </a:r>
            <a:r>
              <a:rPr sz="1633" spc="37" dirty="0">
                <a:solidFill>
                  <a:srgbClr val="0C4653"/>
                </a:solidFill>
                <a:latin typeface="Georgia"/>
                <a:cs typeface="Georgia"/>
              </a:rPr>
              <a:t>ii</a:t>
            </a:r>
            <a:r>
              <a:rPr sz="1633" dirty="0">
                <a:solidFill>
                  <a:srgbClr val="0C4653"/>
                </a:solidFill>
                <a:latin typeface="Georgia"/>
                <a:cs typeface="Georgia"/>
              </a:rPr>
              <a:t>s</a:t>
            </a:r>
            <a:r>
              <a:rPr sz="1633" spc="-13"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V</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V</a:t>
            </a:r>
            <a:r>
              <a:rPr sz="1633" spc="37" dirty="0">
                <a:solidFill>
                  <a:srgbClr val="0C4653"/>
                </a:solidFill>
                <a:latin typeface="Georgia"/>
                <a:cs typeface="Georgia"/>
              </a:rPr>
              <a:t>i</a:t>
            </a:r>
            <a:r>
              <a:rPr sz="1633" spc="17" dirty="0">
                <a:solidFill>
                  <a:srgbClr val="0C4653"/>
                </a:solidFill>
                <a:latin typeface="Georgia"/>
                <a:cs typeface="Georgia"/>
              </a:rPr>
              <a:t>g</a:t>
            </a:r>
            <a:r>
              <a:rPr sz="1633" spc="37" dirty="0">
                <a:solidFill>
                  <a:srgbClr val="0C4653"/>
                </a:solidFill>
                <a:latin typeface="Georgia"/>
                <a:cs typeface="Georgia"/>
              </a:rPr>
              <a:t>n</a:t>
            </a:r>
            <a:r>
              <a:rPr sz="1633" spc="73" dirty="0">
                <a:solidFill>
                  <a:srgbClr val="0C4653"/>
                </a:solidFill>
                <a:latin typeface="Georgia"/>
                <a:cs typeface="Georgia"/>
              </a:rPr>
              <a:t>a</a:t>
            </a:r>
            <a:r>
              <a:rPr sz="1633" spc="47" dirty="0">
                <a:solidFill>
                  <a:srgbClr val="0C4653"/>
                </a:solidFill>
                <a:latin typeface="Georgia"/>
                <a:cs typeface="Georgia"/>
              </a:rPr>
              <a:t>l</a:t>
            </a:r>
            <a:r>
              <a:rPr sz="1633" spc="37" dirty="0">
                <a:solidFill>
                  <a:srgbClr val="0C4653"/>
                </a:solidFill>
                <a:latin typeface="Georgia"/>
                <a:cs typeface="Georgia"/>
              </a:rPr>
              <a:t>i</a:t>
            </a:r>
            <a:r>
              <a:rPr sz="1633" spc="-13" dirty="0">
                <a:solidFill>
                  <a:srgbClr val="0C4653"/>
                </a:solidFill>
                <a:latin typeface="Georgia"/>
                <a:cs typeface="Georgia"/>
              </a:rPr>
              <a:t>,</a:t>
            </a:r>
            <a:r>
              <a:rPr sz="1633" spc="-100" dirty="0">
                <a:solidFill>
                  <a:srgbClr val="0C4653"/>
                </a:solidFill>
                <a:latin typeface="Georgia"/>
                <a:cs typeface="Georgia"/>
              </a:rPr>
              <a:t> </a:t>
            </a:r>
            <a:r>
              <a:rPr sz="1633" spc="-13" dirty="0">
                <a:solidFill>
                  <a:srgbClr val="0C4653"/>
                </a:solidFill>
                <a:latin typeface="Georgia"/>
                <a:cs typeface="Georgia"/>
              </a:rPr>
              <a:t>G</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63" dirty="0">
                <a:solidFill>
                  <a:srgbClr val="0C4653"/>
                </a:solidFill>
                <a:latin typeface="Georgia"/>
                <a:cs typeface="Georgia"/>
              </a:rPr>
              <a:t>S</a:t>
            </a:r>
            <a:r>
              <a:rPr sz="1633" spc="73" dirty="0">
                <a:solidFill>
                  <a:srgbClr val="0C4653"/>
                </a:solidFill>
                <a:latin typeface="Georgia"/>
                <a:cs typeface="Georgia"/>
              </a:rPr>
              <a:t>a</a:t>
            </a:r>
            <a:r>
              <a:rPr sz="1633" spc="47" dirty="0">
                <a:solidFill>
                  <a:srgbClr val="0C4653"/>
                </a:solidFill>
                <a:latin typeface="Georgia"/>
                <a:cs typeface="Georgia"/>
              </a:rPr>
              <a:t>l</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63" dirty="0">
                <a:solidFill>
                  <a:srgbClr val="0C4653"/>
                </a:solidFill>
                <a:latin typeface="Georgia"/>
                <a:cs typeface="Georgia"/>
              </a:rPr>
              <a:t>S</a:t>
            </a:r>
            <a:r>
              <a:rPr sz="1633" spc="-1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D</a:t>
            </a:r>
            <a:r>
              <a:rPr sz="1633" spc="47" dirty="0">
                <a:solidFill>
                  <a:srgbClr val="0C4653"/>
                </a:solidFill>
                <a:latin typeface="Georgia"/>
                <a:cs typeface="Georgia"/>
              </a:rPr>
              <a:t>u</a:t>
            </a:r>
            <a:r>
              <a:rPr sz="1633" spc="140" dirty="0">
                <a:solidFill>
                  <a:srgbClr val="0C4653"/>
                </a:solidFill>
                <a:latin typeface="Georgia"/>
                <a:cs typeface="Georgia"/>
              </a:rPr>
              <a:t>r</a:t>
            </a:r>
            <a:r>
              <a:rPr sz="1633" spc="73" dirty="0">
                <a:solidFill>
                  <a:srgbClr val="0C4653"/>
                </a:solidFill>
                <a:latin typeface="Georgia"/>
                <a:cs typeface="Georgia"/>
              </a:rPr>
              <a:t>a</a:t>
            </a:r>
            <a:r>
              <a:rPr sz="1633" spc="43" dirty="0">
                <a:solidFill>
                  <a:srgbClr val="0C4653"/>
                </a:solidFill>
                <a:latin typeface="Georgia"/>
                <a:cs typeface="Georgia"/>
              </a:rPr>
              <a:t>b</a:t>
            </a:r>
            <a:r>
              <a:rPr sz="1633" spc="37" dirty="0">
                <a:solidFill>
                  <a:srgbClr val="0C4653"/>
                </a:solidFill>
                <a:latin typeface="Georgia"/>
                <a:cs typeface="Georgia"/>
              </a:rPr>
              <a:t>i</a:t>
            </a:r>
            <a:r>
              <a:rPr sz="1633" spc="47" dirty="0">
                <a:solidFill>
                  <a:srgbClr val="0C4653"/>
                </a:solidFill>
                <a:latin typeface="Georgia"/>
                <a:cs typeface="Georgia"/>
              </a:rPr>
              <a:t>l</a:t>
            </a:r>
            <a:r>
              <a:rPr sz="1633" spc="37" dirty="0">
                <a:solidFill>
                  <a:srgbClr val="0C4653"/>
                </a:solidFill>
                <a:latin typeface="Georgia"/>
                <a:cs typeface="Georgia"/>
              </a:rPr>
              <a:t>i</a:t>
            </a:r>
            <a:r>
              <a:rPr sz="1633" spc="76" dirty="0">
                <a:solidFill>
                  <a:srgbClr val="0C4653"/>
                </a:solidFill>
                <a:latin typeface="Georgia"/>
                <a:cs typeface="Georgia"/>
              </a:rPr>
              <a:t>t</a:t>
            </a:r>
            <a:r>
              <a:rPr sz="1633" spc="73" dirty="0">
                <a:solidFill>
                  <a:srgbClr val="0C4653"/>
                </a:solidFill>
                <a:latin typeface="Georgia"/>
                <a:cs typeface="Georgia"/>
              </a:rPr>
              <a:t>a</a:t>
            </a:r>
            <a:r>
              <a:rPr sz="1633" spc="76" dirty="0">
                <a:solidFill>
                  <a:srgbClr val="0C4653"/>
                </a:solidFill>
                <a:latin typeface="Georgia"/>
                <a:cs typeface="Georgia"/>
              </a:rPr>
              <a:t>t</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43" dirty="0">
                <a:solidFill>
                  <a:srgbClr val="0C4653"/>
                </a:solidFill>
                <a:latin typeface="Georgia"/>
                <a:cs typeface="Georgia"/>
              </a:rPr>
              <a:t>b</a:t>
            </a:r>
            <a:r>
              <a:rPr sz="1633" spc="37" dirty="0">
                <a:solidFill>
                  <a:srgbClr val="0C4653"/>
                </a:solidFill>
                <a:latin typeface="Georgia"/>
                <a:cs typeface="Georgia"/>
              </a:rPr>
              <a:t>i</a:t>
            </a:r>
            <a:r>
              <a:rPr sz="1633" dirty="0">
                <a:solidFill>
                  <a:srgbClr val="0C4653"/>
                </a:solidFill>
                <a:latin typeface="Georgia"/>
                <a:cs typeface="Georgia"/>
              </a:rPr>
              <a:t>o</a:t>
            </a:r>
            <a:r>
              <a:rPr sz="1633" spc="140" dirty="0">
                <a:solidFill>
                  <a:srgbClr val="0C4653"/>
                </a:solidFill>
                <a:latin typeface="Georgia"/>
                <a:cs typeface="Georgia"/>
              </a:rPr>
              <a:t>r</a:t>
            </a:r>
            <a:r>
              <a:rPr sz="1633" spc="73" dirty="0">
                <a:solidFill>
                  <a:srgbClr val="0C4653"/>
                </a:solidFill>
                <a:latin typeface="Georgia"/>
                <a:cs typeface="Georgia"/>
              </a:rPr>
              <a:t>a</a:t>
            </a:r>
            <a:r>
              <a:rPr sz="1633" spc="93" dirty="0">
                <a:solidFill>
                  <a:srgbClr val="0C4653"/>
                </a:solidFill>
                <a:latin typeface="Georgia"/>
                <a:cs typeface="Georgia"/>
              </a:rPr>
              <a:t>f</a:t>
            </a:r>
            <a:r>
              <a:rPr sz="1633" spc="37" dirty="0">
                <a:solidFill>
                  <a:srgbClr val="0C4653"/>
                </a:solidFill>
                <a:latin typeface="Georgia"/>
                <a:cs typeface="Georgia"/>
              </a:rPr>
              <a:t>in</a:t>
            </a:r>
            <a:r>
              <a:rPr sz="1633" spc="73" dirty="0">
                <a:solidFill>
                  <a:srgbClr val="0C4653"/>
                </a:solidFill>
                <a:latin typeface="Georgia"/>
                <a:cs typeface="Georgia"/>
              </a:rPr>
              <a:t>ă</a:t>
            </a:r>
            <a:r>
              <a:rPr sz="1633" spc="140" dirty="0">
                <a:solidFill>
                  <a:srgbClr val="0C4653"/>
                </a:solidFill>
                <a:latin typeface="Georgia"/>
                <a:cs typeface="Georgia"/>
              </a:rPr>
              <a:t>r</a:t>
            </a:r>
            <a:r>
              <a:rPr sz="1633" spc="37" dirty="0">
                <a:solidFill>
                  <a:srgbClr val="0C4653"/>
                </a:solidFill>
                <a:latin typeface="Georgia"/>
                <a:cs typeface="Georgia"/>
              </a:rPr>
              <a:t>ii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8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dirty="0">
                <a:solidFill>
                  <a:srgbClr val="0C4653"/>
                </a:solidFill>
                <a:latin typeface="Georgia"/>
                <a:cs typeface="Georgia"/>
              </a:rPr>
              <a:t>ș</a:t>
            </a:r>
            <a:r>
              <a:rPr sz="1633" spc="53" dirty="0">
                <a:solidFill>
                  <a:srgbClr val="0C4653"/>
                </a:solidFill>
                <a:latin typeface="Georgia"/>
                <a:cs typeface="Georgia"/>
              </a:rPr>
              <a:t>e</a:t>
            </a:r>
            <a:r>
              <a:rPr sz="1633" spc="47" dirty="0">
                <a:solidFill>
                  <a:srgbClr val="0C4653"/>
                </a:solidFill>
                <a:latin typeface="Georgia"/>
                <a:cs typeface="Georgia"/>
              </a:rPr>
              <a:t>u</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100" dirty="0">
                <a:solidFill>
                  <a:srgbClr val="0C4653"/>
                </a:solidFill>
                <a:latin typeface="Georgia"/>
                <a:cs typeface="Georgia"/>
              </a:rPr>
              <a:t> </a:t>
            </a:r>
            <a:r>
              <a:rPr sz="1633" spc="73" dirty="0">
                <a:solidFill>
                  <a:srgbClr val="0C4653"/>
                </a:solidFill>
                <a:latin typeface="Georgia"/>
                <a:cs typeface="Georgia"/>
              </a:rPr>
              <a:t>a</a:t>
            </a:r>
            <a:r>
              <a:rPr sz="1633" spc="47" dirty="0">
                <a:solidFill>
                  <a:srgbClr val="0C4653"/>
                </a:solidFill>
                <a:latin typeface="Georgia"/>
                <a:cs typeface="Georgia"/>
              </a:rPr>
              <a:t>l</a:t>
            </a:r>
            <a:r>
              <a:rPr sz="1633" spc="37" dirty="0">
                <a:solidFill>
                  <a:srgbClr val="0C4653"/>
                </a:solidFill>
                <a:latin typeface="Georgia"/>
                <a:cs typeface="Georgia"/>
              </a:rPr>
              <a:t>i</a:t>
            </a:r>
            <a:r>
              <a:rPr sz="1633" spc="13" dirty="0">
                <a:solidFill>
                  <a:srgbClr val="0C4653"/>
                </a:solidFill>
                <a:latin typeface="Georgia"/>
                <a:cs typeface="Georgia"/>
              </a:rPr>
              <a:t>m</a:t>
            </a:r>
            <a:r>
              <a:rPr sz="1633" spc="53" dirty="0">
                <a:solidFill>
                  <a:srgbClr val="0C4653"/>
                </a:solidFill>
                <a:latin typeface="Georgia"/>
                <a:cs typeface="Georgia"/>
              </a:rPr>
              <a:t>e</a:t>
            </a:r>
            <a:r>
              <a:rPr sz="1633" spc="37" dirty="0">
                <a:solidFill>
                  <a:srgbClr val="0C4653"/>
                </a:solidFill>
                <a:latin typeface="Georgia"/>
                <a:cs typeface="Georgia"/>
              </a:rPr>
              <a:t>n</a:t>
            </a:r>
            <a:r>
              <a:rPr sz="1633" spc="76" dirty="0">
                <a:solidFill>
                  <a:srgbClr val="0C4653"/>
                </a:solidFill>
                <a:latin typeface="Georgia"/>
                <a:cs typeface="Georgia"/>
              </a:rPr>
              <a:t>t</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83" dirty="0">
                <a:solidFill>
                  <a:srgbClr val="0C4653"/>
                </a:solidFill>
                <a:latin typeface="Georgia"/>
                <a:cs typeface="Georgia"/>
              </a:rPr>
              <a:t>:</a:t>
            </a:r>
            <a:r>
              <a:rPr sz="1633" spc="-100" dirty="0">
                <a:solidFill>
                  <a:srgbClr val="0C4653"/>
                </a:solidFill>
                <a:latin typeface="Georgia"/>
                <a:cs typeface="Georgia"/>
              </a:rPr>
              <a:t> </a:t>
            </a:r>
            <a:r>
              <a:rPr sz="1633" dirty="0">
                <a:solidFill>
                  <a:srgbClr val="0C4653"/>
                </a:solidFill>
                <a:latin typeface="Georgia"/>
                <a:cs typeface="Georgia"/>
              </a:rPr>
              <a:t>o</a:t>
            </a:r>
            <a:r>
              <a:rPr sz="1633" spc="-100" dirty="0">
                <a:solidFill>
                  <a:srgbClr val="0C4653"/>
                </a:solidFill>
                <a:latin typeface="Georgia"/>
                <a:cs typeface="Georgia"/>
              </a:rPr>
              <a:t> </a:t>
            </a:r>
            <a:r>
              <a:rPr sz="1633" spc="140" dirty="0">
                <a:solidFill>
                  <a:srgbClr val="0C4653"/>
                </a:solidFill>
                <a:latin typeface="Georgia"/>
                <a:cs typeface="Georgia"/>
              </a:rPr>
              <a:t>r</a:t>
            </a:r>
            <a:r>
              <a:rPr sz="1633" spc="53" dirty="0">
                <a:solidFill>
                  <a:srgbClr val="0C4653"/>
                </a:solidFill>
                <a:latin typeface="Georgia"/>
                <a:cs typeface="Georgia"/>
              </a:rPr>
              <a:t>ev</a:t>
            </a:r>
            <a:r>
              <a:rPr sz="1633" spc="37" dirty="0">
                <a:solidFill>
                  <a:srgbClr val="0C4653"/>
                </a:solidFill>
                <a:latin typeface="Georgia"/>
                <a:cs typeface="Georgia"/>
              </a:rPr>
              <a:t>i</a:t>
            </a:r>
            <a:r>
              <a:rPr sz="1633" spc="123" dirty="0">
                <a:solidFill>
                  <a:srgbClr val="0C4653"/>
                </a:solidFill>
                <a:latin typeface="Georgia"/>
                <a:cs typeface="Georgia"/>
              </a:rPr>
              <a:t>z</a:t>
            </a:r>
            <a:r>
              <a:rPr sz="1633" spc="47" dirty="0">
                <a:solidFill>
                  <a:srgbClr val="0C4653"/>
                </a:solidFill>
                <a:latin typeface="Georgia"/>
                <a:cs typeface="Georgia"/>
              </a:rPr>
              <a:t>u</a:t>
            </a:r>
            <a:r>
              <a:rPr sz="1633" spc="37" dirty="0">
                <a:solidFill>
                  <a:srgbClr val="0C4653"/>
                </a:solidFill>
                <a:latin typeface="Georgia"/>
                <a:cs typeface="Georgia"/>
              </a:rPr>
              <a:t>i</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spc="73" dirty="0">
                <a:solidFill>
                  <a:srgbClr val="0C4653"/>
                </a:solidFill>
                <a:latin typeface="Georgia"/>
                <a:cs typeface="Georgia"/>
              </a:rPr>
              <a:t>a</a:t>
            </a:r>
            <a:r>
              <a:rPr sz="1633" spc="-100" dirty="0">
                <a:solidFill>
                  <a:srgbClr val="0C4653"/>
                </a:solidFill>
                <a:latin typeface="Georgia"/>
                <a:cs typeface="Georgia"/>
              </a:rPr>
              <a:t> </a:t>
            </a:r>
            <a:r>
              <a:rPr sz="1633" spc="43" dirty="0">
                <a:solidFill>
                  <a:srgbClr val="0C4653"/>
                </a:solidFill>
                <a:latin typeface="Georgia"/>
                <a:cs typeface="Georgia"/>
              </a:rPr>
              <a:t>c</a:t>
            </a:r>
            <a:r>
              <a:rPr sz="1633" spc="73" dirty="0">
                <a:solidFill>
                  <a:srgbClr val="0C4653"/>
                </a:solidFill>
                <a:latin typeface="Georgia"/>
                <a:cs typeface="Georgia"/>
              </a:rPr>
              <a:t>ă</a:t>
            </a:r>
            <a:r>
              <a:rPr sz="1633" spc="37" dirty="0">
                <a:solidFill>
                  <a:srgbClr val="0C4653"/>
                </a:solidFill>
                <a:latin typeface="Georgia"/>
                <a:cs typeface="Georgia"/>
              </a:rPr>
              <a:t>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57" dirty="0">
                <a:solidFill>
                  <a:srgbClr val="0C4653"/>
                </a:solidFill>
                <a:latin typeface="Georgia"/>
                <a:cs typeface="Georgia"/>
              </a:rPr>
              <a:t>v</a:t>
            </a:r>
            <a:r>
              <a:rPr sz="1633" spc="73" dirty="0">
                <a:solidFill>
                  <a:srgbClr val="0C4653"/>
                </a:solidFill>
                <a:latin typeface="Georgia"/>
                <a:cs typeface="Georgia"/>
              </a:rPr>
              <a:t>a</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37" dirty="0">
                <a:solidFill>
                  <a:srgbClr val="0C4653"/>
                </a:solidFill>
                <a:latin typeface="Georgia"/>
                <a:cs typeface="Georgia"/>
              </a:rPr>
              <a:t>i</a:t>
            </a:r>
            <a:r>
              <a:rPr sz="1633" spc="123" dirty="0">
                <a:solidFill>
                  <a:srgbClr val="0C4653"/>
                </a:solidFill>
                <a:latin typeface="Georgia"/>
                <a:cs typeface="Georgia"/>
              </a:rPr>
              <a:t>z</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3" dirty="0">
                <a:solidFill>
                  <a:srgbClr val="0C4653"/>
                </a:solidFill>
                <a:latin typeface="Georgia"/>
                <a:cs typeface="Georgia"/>
              </a:rPr>
              <a:t>,</a:t>
            </a:r>
            <a:r>
              <a:rPr sz="1633" spc="-100" dirty="0">
                <a:solidFill>
                  <a:srgbClr val="0C4653"/>
                </a:solidFill>
                <a:latin typeface="Georgia"/>
                <a:cs typeface="Georgia"/>
              </a:rPr>
              <a:t> </a:t>
            </a:r>
            <a:r>
              <a:rPr sz="1633" spc="43" dirty="0">
                <a:solidFill>
                  <a:srgbClr val="0C4653"/>
                </a:solidFill>
                <a:latin typeface="Georgia"/>
                <a:cs typeface="Georgia"/>
              </a:rPr>
              <a:t>c</a:t>
            </a:r>
            <a:r>
              <a:rPr sz="1633" dirty="0">
                <a:solidFill>
                  <a:srgbClr val="0C4653"/>
                </a:solidFill>
                <a:latin typeface="Georgia"/>
                <a:cs typeface="Georgia"/>
              </a:rPr>
              <a:t>o</a:t>
            </a:r>
            <a:r>
              <a:rPr sz="1633" spc="37" dirty="0">
                <a:solidFill>
                  <a:srgbClr val="0C4653"/>
                </a:solidFill>
                <a:latin typeface="Georgia"/>
                <a:cs typeface="Georgia"/>
              </a:rPr>
              <a:t>n</a:t>
            </a:r>
            <a:r>
              <a:rPr sz="1633" dirty="0">
                <a:solidFill>
                  <a:srgbClr val="0C4653"/>
                </a:solidFill>
                <a:latin typeface="Georgia"/>
                <a:cs typeface="Georgia"/>
              </a:rPr>
              <a:t>s</a:t>
            </a:r>
            <a:r>
              <a:rPr sz="1633" spc="76" dirty="0">
                <a:solidFill>
                  <a:srgbClr val="0C4653"/>
                </a:solidFill>
                <a:latin typeface="Georgia"/>
                <a:cs typeface="Georgia"/>
              </a:rPr>
              <a:t>t</a:t>
            </a:r>
            <a:r>
              <a:rPr sz="1633" spc="140" dirty="0">
                <a:solidFill>
                  <a:srgbClr val="0C4653"/>
                </a:solidFill>
                <a:latin typeface="Georgia"/>
                <a:cs typeface="Georgia"/>
              </a:rPr>
              <a:t>r</a:t>
            </a:r>
            <a:r>
              <a:rPr sz="1633" spc="73" dirty="0">
                <a:solidFill>
                  <a:srgbClr val="0C4653"/>
                </a:solidFill>
                <a:latin typeface="Georgia"/>
                <a:cs typeface="Georgia"/>
              </a:rPr>
              <a:t>â</a:t>
            </a:r>
            <a:r>
              <a:rPr sz="1633" spc="37" dirty="0">
                <a:solidFill>
                  <a:srgbClr val="0C4653"/>
                </a:solidFill>
                <a:latin typeface="Georgia"/>
                <a:cs typeface="Georgia"/>
              </a:rPr>
              <a:t>n</a:t>
            </a:r>
            <a:r>
              <a:rPr sz="1633" spc="17" dirty="0">
                <a:solidFill>
                  <a:srgbClr val="0C4653"/>
                </a:solidFill>
                <a:latin typeface="Georgia"/>
                <a:cs typeface="Georgia"/>
              </a:rPr>
              <a:t>g</a:t>
            </a:r>
            <a:r>
              <a:rPr sz="1633" spc="53" dirty="0">
                <a:solidFill>
                  <a:srgbClr val="0C4653"/>
                </a:solidFill>
                <a:latin typeface="Georgia"/>
                <a:cs typeface="Georgia"/>
              </a:rPr>
              <a:t>e</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spc="53" dirty="0">
                <a:solidFill>
                  <a:srgbClr val="0C4653"/>
                </a:solidFill>
                <a:latin typeface="Georgia"/>
                <a:cs typeface="Georgia"/>
              </a:rPr>
              <a:t>e</a:t>
            </a:r>
            <a:r>
              <a:rPr sz="1633" spc="-100" dirty="0">
                <a:solidFill>
                  <a:srgbClr val="0C4653"/>
                </a:solidFill>
                <a:latin typeface="Georgia"/>
                <a:cs typeface="Georgia"/>
              </a:rPr>
              <a:t> </a:t>
            </a:r>
            <a:r>
              <a:rPr sz="1633" spc="76" dirty="0">
                <a:solidFill>
                  <a:srgbClr val="0C4653"/>
                </a:solidFill>
                <a:latin typeface="Georgia"/>
                <a:cs typeface="Georgia"/>
              </a:rPr>
              <a:t>t</a:t>
            </a:r>
            <a:r>
              <a:rPr sz="1633" spc="53" dirty="0">
                <a:solidFill>
                  <a:srgbClr val="0C4653"/>
                </a:solidFill>
                <a:latin typeface="Georgia"/>
                <a:cs typeface="Georgia"/>
              </a:rPr>
              <a:t>e</a:t>
            </a:r>
            <a:r>
              <a:rPr sz="1633" spc="57" dirty="0">
                <a:solidFill>
                  <a:srgbClr val="0C4653"/>
                </a:solidFill>
                <a:latin typeface="Georgia"/>
                <a:cs typeface="Georgia"/>
              </a:rPr>
              <a:t>h</a:t>
            </a:r>
            <a:r>
              <a:rPr sz="1633" spc="37" dirty="0">
                <a:solidFill>
                  <a:srgbClr val="0C4653"/>
                </a:solidFill>
                <a:latin typeface="Georgia"/>
                <a:cs typeface="Georgia"/>
              </a:rPr>
              <a:t>n</a:t>
            </a:r>
            <a:r>
              <a:rPr sz="1633" dirty="0">
                <a:solidFill>
                  <a:srgbClr val="0C4653"/>
                </a:solidFill>
                <a:latin typeface="Georgia"/>
                <a:cs typeface="Georgia"/>
              </a:rPr>
              <a:t>o</a:t>
            </a:r>
            <a:r>
              <a:rPr sz="1633" spc="-37" dirty="0">
                <a:solidFill>
                  <a:srgbClr val="0C4653"/>
                </a:solidFill>
                <a:latin typeface="Georgia"/>
                <a:cs typeface="Georgia"/>
              </a:rPr>
              <a:t>-</a:t>
            </a:r>
            <a:r>
              <a:rPr sz="1633" spc="53" dirty="0">
                <a:solidFill>
                  <a:srgbClr val="0C4653"/>
                </a:solidFill>
                <a:latin typeface="Georgia"/>
                <a:cs typeface="Georgia"/>
              </a:rPr>
              <a:t>e</a:t>
            </a:r>
            <a:r>
              <a:rPr sz="1633" spc="43" dirty="0">
                <a:solidFill>
                  <a:srgbClr val="0C4653"/>
                </a:solidFill>
                <a:latin typeface="Georgia"/>
                <a:cs typeface="Georgia"/>
              </a:rPr>
              <a:t>c</a:t>
            </a:r>
            <a:r>
              <a:rPr sz="1633" dirty="0">
                <a:solidFill>
                  <a:srgbClr val="0C4653"/>
                </a:solidFill>
                <a:latin typeface="Georgia"/>
                <a:cs typeface="Georgia"/>
              </a:rPr>
              <a:t>o</a:t>
            </a:r>
            <a:r>
              <a:rPr sz="1633" spc="37" dirty="0">
                <a:solidFill>
                  <a:srgbClr val="0C4653"/>
                </a:solidFill>
                <a:latin typeface="Georgia"/>
                <a:cs typeface="Georgia"/>
              </a:rPr>
              <a:t>n</a:t>
            </a:r>
            <a:r>
              <a:rPr sz="1633" dirty="0">
                <a:solidFill>
                  <a:srgbClr val="0C4653"/>
                </a:solidFill>
                <a:latin typeface="Georgia"/>
                <a:cs typeface="Georgia"/>
              </a:rPr>
              <a:t>o</a:t>
            </a:r>
            <a:r>
              <a:rPr sz="1633" spc="13" dirty="0">
                <a:solidFill>
                  <a:srgbClr val="0C4653"/>
                </a:solidFill>
                <a:latin typeface="Georgia"/>
                <a:cs typeface="Georgia"/>
              </a:rPr>
              <a:t>m</a:t>
            </a:r>
            <a:r>
              <a:rPr sz="1633" spc="37" dirty="0">
                <a:solidFill>
                  <a:srgbClr val="0C4653"/>
                </a:solidFill>
                <a:latin typeface="Georgia"/>
                <a:cs typeface="Georgia"/>
              </a:rPr>
              <a:t>i</a:t>
            </a:r>
            <a:r>
              <a:rPr sz="1633" spc="43" dirty="0">
                <a:solidFill>
                  <a:srgbClr val="0C4653"/>
                </a:solidFill>
                <a:latin typeface="Georgia"/>
                <a:cs typeface="Georgia"/>
              </a:rPr>
              <a:t>c</a:t>
            </a:r>
            <a:r>
              <a:rPr sz="1633" spc="53" dirty="0">
                <a:solidFill>
                  <a:srgbClr val="0C4653"/>
                </a:solidFill>
                <a:latin typeface="Georgia"/>
                <a:cs typeface="Georgia"/>
              </a:rPr>
              <a:t>e</a:t>
            </a:r>
            <a:r>
              <a:rPr sz="1633" spc="-100" dirty="0">
                <a:solidFill>
                  <a:srgbClr val="0C4653"/>
                </a:solidFill>
                <a:latin typeface="Georgia"/>
                <a:cs typeface="Georgia"/>
              </a:rPr>
              <a:t> </a:t>
            </a:r>
            <a:r>
              <a:rPr sz="1633" dirty="0">
                <a:solidFill>
                  <a:srgbClr val="0C4653"/>
                </a:solidFill>
                <a:latin typeface="Georgia"/>
                <a:cs typeface="Georgia"/>
              </a:rPr>
              <a:t>ș</a:t>
            </a:r>
            <a:r>
              <a:rPr sz="1633" spc="37" dirty="0">
                <a:solidFill>
                  <a:srgbClr val="0C4653"/>
                </a:solidFill>
                <a:latin typeface="Georgia"/>
                <a:cs typeface="Georgia"/>
              </a:rPr>
              <a:t>i</a:t>
            </a:r>
            <a:r>
              <a:rPr sz="1633" spc="-100" dirty="0">
                <a:solidFill>
                  <a:srgbClr val="0C4653"/>
                </a:solidFill>
                <a:latin typeface="Georgia"/>
                <a:cs typeface="Georgia"/>
              </a:rPr>
              <a:t> </a:t>
            </a:r>
            <a:r>
              <a:rPr sz="1633" spc="53" dirty="0">
                <a:solidFill>
                  <a:srgbClr val="0C4653"/>
                </a:solidFill>
                <a:latin typeface="Georgia"/>
                <a:cs typeface="Georgia"/>
              </a:rPr>
              <a:t>ev</a:t>
            </a:r>
            <a:r>
              <a:rPr sz="1633" spc="73" dirty="0">
                <a:solidFill>
                  <a:srgbClr val="0C4653"/>
                </a:solidFill>
                <a:latin typeface="Georgia"/>
                <a:cs typeface="Georgia"/>
              </a:rPr>
              <a:t>a</a:t>
            </a:r>
            <a:r>
              <a:rPr sz="1633" spc="47" dirty="0">
                <a:solidFill>
                  <a:srgbClr val="0C4653"/>
                </a:solidFill>
                <a:latin typeface="Georgia"/>
                <a:cs typeface="Georgia"/>
              </a:rPr>
              <a:t>lu</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27" dirty="0">
                <a:solidFill>
                  <a:srgbClr val="0C4653"/>
                </a:solidFill>
                <a:latin typeface="Georgia"/>
                <a:cs typeface="Georgia"/>
              </a:rPr>
              <a:t> </a:t>
            </a:r>
            <a:r>
              <a:rPr sz="1633" spc="13" dirty="0">
                <a:solidFill>
                  <a:srgbClr val="0C4653"/>
                </a:solidFill>
                <a:latin typeface="Georgia"/>
                <a:cs typeface="Georgia"/>
              </a:rPr>
              <a:t>m</a:t>
            </a:r>
            <a:r>
              <a:rPr sz="1633" spc="53" dirty="0">
                <a:solidFill>
                  <a:srgbClr val="0C4653"/>
                </a:solidFill>
                <a:latin typeface="Georgia"/>
                <a:cs typeface="Georgia"/>
              </a:rPr>
              <a:t>e</a:t>
            </a:r>
            <a:r>
              <a:rPr sz="1633" spc="17" dirty="0">
                <a:solidFill>
                  <a:srgbClr val="0C4653"/>
                </a:solidFill>
                <a:latin typeface="Georgia"/>
                <a:cs typeface="Georgia"/>
              </a:rPr>
              <a:t>d</a:t>
            </a:r>
            <a:r>
              <a:rPr sz="1633" spc="37" dirty="0">
                <a:solidFill>
                  <a:srgbClr val="0C4653"/>
                </a:solidFill>
                <a:latin typeface="Georgia"/>
                <a:cs typeface="Georgia"/>
              </a:rPr>
              <a:t>i</a:t>
            </a:r>
            <a:r>
              <a:rPr sz="1633" spc="47" dirty="0">
                <a:solidFill>
                  <a:srgbClr val="0C4653"/>
                </a:solidFill>
                <a:latin typeface="Georgia"/>
                <a:cs typeface="Georgia"/>
              </a:rPr>
              <a:t>u</a:t>
            </a:r>
            <a:r>
              <a:rPr sz="1633" spc="-10" dirty="0">
                <a:solidFill>
                  <a:srgbClr val="0C4653"/>
                </a:solidFill>
                <a:latin typeface="Georgia"/>
                <a:cs typeface="Georgia"/>
              </a:rPr>
              <a:t>.</a:t>
            </a:r>
            <a:r>
              <a:rPr sz="1633" spc="-100" dirty="0">
                <a:solidFill>
                  <a:srgbClr val="0C4653"/>
                </a:solidFill>
                <a:latin typeface="Georgia"/>
                <a:cs typeface="Georgia"/>
              </a:rPr>
              <a:t> </a:t>
            </a:r>
            <a:r>
              <a:rPr sz="1633" i="1" spc="10" dirty="0">
                <a:solidFill>
                  <a:srgbClr val="0C4653"/>
                </a:solidFill>
                <a:latin typeface="Georgia"/>
                <a:cs typeface="Georgia"/>
              </a:rPr>
              <a:t>B</a:t>
            </a:r>
            <a:r>
              <a:rPr sz="1633" i="1" spc="27" dirty="0">
                <a:solidFill>
                  <a:srgbClr val="0C4653"/>
                </a:solidFill>
                <a:latin typeface="Georgia"/>
                <a:cs typeface="Georgia"/>
              </a:rPr>
              <a:t>i</a:t>
            </a:r>
            <a:r>
              <a:rPr sz="1633" i="1" spc="7" dirty="0">
                <a:solidFill>
                  <a:srgbClr val="0C4653"/>
                </a:solidFill>
                <a:latin typeface="Georgia"/>
                <a:cs typeface="Georgia"/>
              </a:rPr>
              <a:t>o</a:t>
            </a:r>
            <a:r>
              <a:rPr sz="1633" i="1" spc="50" dirty="0">
                <a:solidFill>
                  <a:srgbClr val="0C4653"/>
                </a:solidFill>
                <a:latin typeface="Georgia"/>
                <a:cs typeface="Georgia"/>
              </a:rPr>
              <a:t>r</a:t>
            </a:r>
            <a:r>
              <a:rPr sz="1633" i="1" spc="67" dirty="0">
                <a:solidFill>
                  <a:srgbClr val="0C4653"/>
                </a:solidFill>
                <a:latin typeface="Georgia"/>
                <a:cs typeface="Georgia"/>
              </a:rPr>
              <a:t>e</a:t>
            </a:r>
            <a:r>
              <a:rPr sz="1633" i="1" dirty="0">
                <a:solidFill>
                  <a:srgbClr val="0C4653"/>
                </a:solidFill>
                <a:latin typeface="Georgia"/>
                <a:cs typeface="Georgia"/>
              </a:rPr>
              <a:t>s</a:t>
            </a:r>
            <a:r>
              <a:rPr sz="1633" i="1" spc="7" dirty="0">
                <a:solidFill>
                  <a:srgbClr val="0C4653"/>
                </a:solidFill>
                <a:latin typeface="Georgia"/>
                <a:cs typeface="Georgia"/>
              </a:rPr>
              <a:t>o</a:t>
            </a:r>
            <a:r>
              <a:rPr sz="1633" i="1" spc="47" dirty="0">
                <a:solidFill>
                  <a:srgbClr val="0C4653"/>
                </a:solidFill>
                <a:latin typeface="Georgia"/>
                <a:cs typeface="Georgia"/>
              </a:rPr>
              <a:t>u</a:t>
            </a:r>
            <a:r>
              <a:rPr sz="1633" i="1" spc="50" dirty="0">
                <a:solidFill>
                  <a:srgbClr val="0C4653"/>
                </a:solidFill>
                <a:latin typeface="Georgia"/>
                <a:cs typeface="Georgia"/>
              </a:rPr>
              <a:t>r</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100" dirty="0">
                <a:solidFill>
                  <a:srgbClr val="0C4653"/>
                </a:solidFill>
                <a:latin typeface="Georgia"/>
                <a:cs typeface="Georgia"/>
              </a:rPr>
              <a:t>T</a:t>
            </a:r>
            <a:r>
              <a:rPr sz="1633" i="1" spc="73" dirty="0">
                <a:solidFill>
                  <a:srgbClr val="0C4653"/>
                </a:solidFill>
                <a:latin typeface="Georgia"/>
                <a:cs typeface="Georgia"/>
              </a:rPr>
              <a:t>eh</a:t>
            </a:r>
            <a:r>
              <a:rPr sz="1633" i="1" spc="37" dirty="0">
                <a:solidFill>
                  <a:srgbClr val="0C4653"/>
                </a:solidFill>
                <a:latin typeface="Georgia"/>
                <a:cs typeface="Georgia"/>
              </a:rPr>
              <a:t>n</a:t>
            </a:r>
            <a:r>
              <a:rPr sz="1633" i="1" spc="7" dirty="0">
                <a:solidFill>
                  <a:srgbClr val="0C4653"/>
                </a:solidFill>
                <a:latin typeface="Georgia"/>
                <a:cs typeface="Georgia"/>
              </a:rPr>
              <a:t>o</a:t>
            </a:r>
            <a:r>
              <a:rPr sz="1633" i="1" spc="50" dirty="0">
                <a:solidFill>
                  <a:srgbClr val="0C4653"/>
                </a:solidFill>
                <a:latin typeface="Georgia"/>
                <a:cs typeface="Georgia"/>
              </a:rPr>
              <a:t>l</a:t>
            </a:r>
            <a:r>
              <a:rPr sz="1633" i="1" spc="-10" dirty="0">
                <a:solidFill>
                  <a:srgbClr val="0C4653"/>
                </a:solidFill>
                <a:latin typeface="Georgia"/>
                <a:cs typeface="Georgia"/>
              </a:rPr>
              <a:t>.</a:t>
            </a:r>
            <a:r>
              <a:rPr sz="1633" i="1" spc="-100" dirty="0">
                <a:solidFill>
                  <a:srgbClr val="0C4653"/>
                </a:solidFill>
                <a:latin typeface="Georgia"/>
                <a:cs typeface="Georgia"/>
              </a:rPr>
              <a:t> </a:t>
            </a:r>
            <a:r>
              <a:rPr sz="1633" spc="-20" dirty="0">
                <a:solidFill>
                  <a:srgbClr val="0C4653"/>
                </a:solidFill>
                <a:latin typeface="Georgia"/>
                <a:cs typeface="Georgia"/>
              </a:rPr>
              <a:t>2</a:t>
            </a:r>
            <a:r>
              <a:rPr sz="1633" spc="80" dirty="0">
                <a:solidFill>
                  <a:srgbClr val="0C4653"/>
                </a:solidFill>
                <a:latin typeface="Georgia"/>
                <a:cs typeface="Georgia"/>
              </a:rPr>
              <a:t>0</a:t>
            </a:r>
            <a:r>
              <a:rPr sz="1633" spc="-20" dirty="0">
                <a:solidFill>
                  <a:srgbClr val="0C4653"/>
                </a:solidFill>
                <a:latin typeface="Georgia"/>
                <a:cs typeface="Georgia"/>
              </a:rPr>
              <a:t>2</a:t>
            </a:r>
            <a:r>
              <a:rPr sz="1633" spc="80" dirty="0">
                <a:solidFill>
                  <a:srgbClr val="0C4653"/>
                </a:solidFill>
                <a:latin typeface="Georgia"/>
                <a:cs typeface="Georgia"/>
              </a:rPr>
              <a:t>0</a:t>
            </a:r>
            <a:r>
              <a:rPr sz="1633"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i="1" spc="33" dirty="0">
                <a:solidFill>
                  <a:srgbClr val="0C4653"/>
                </a:solidFill>
                <a:latin typeface="Georgia"/>
                <a:cs typeface="Georgia"/>
              </a:rPr>
              <a:t>3</a:t>
            </a:r>
            <a:r>
              <a:rPr sz="1633" i="1" spc="-10" dirty="0">
                <a:solidFill>
                  <a:srgbClr val="0C4653"/>
                </a:solidFill>
                <a:latin typeface="Georgia"/>
                <a:cs typeface="Georgia"/>
              </a:rPr>
              <a:t>1</a:t>
            </a:r>
            <a:r>
              <a:rPr sz="1633" i="1" spc="-20" dirty="0">
                <a:solidFill>
                  <a:srgbClr val="0C4653"/>
                </a:solidFill>
                <a:latin typeface="Georgia"/>
                <a:cs typeface="Georgia"/>
              </a:rPr>
              <a:t>2</a:t>
            </a:r>
            <a:r>
              <a:rPr sz="1633" i="1"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1</a:t>
            </a:r>
            <a:r>
              <a:rPr sz="1633" spc="-20" dirty="0">
                <a:solidFill>
                  <a:srgbClr val="0C4653"/>
                </a:solidFill>
                <a:latin typeface="Georgia"/>
                <a:cs typeface="Georgia"/>
              </a:rPr>
              <a:t>2</a:t>
            </a:r>
            <a:r>
              <a:rPr sz="1633" spc="33" dirty="0">
                <a:solidFill>
                  <a:srgbClr val="0C4653"/>
                </a:solidFill>
                <a:latin typeface="Georgia"/>
                <a:cs typeface="Georgia"/>
              </a:rPr>
              <a:t>3</a:t>
            </a:r>
            <a:r>
              <a:rPr sz="1633" spc="17" dirty="0">
                <a:solidFill>
                  <a:srgbClr val="0C4653"/>
                </a:solidFill>
                <a:latin typeface="Georgia"/>
                <a:cs typeface="Georgia"/>
              </a:rPr>
              <a:t>5</a:t>
            </a:r>
            <a:r>
              <a:rPr sz="1633" spc="7" dirty="0">
                <a:solidFill>
                  <a:srgbClr val="0C4653"/>
                </a:solidFill>
                <a:latin typeface="Georgia"/>
                <a:cs typeface="Georgia"/>
              </a:rPr>
              <a:t>7</a:t>
            </a:r>
            <a:r>
              <a:rPr sz="1633" spc="17" dirty="0">
                <a:solidFill>
                  <a:srgbClr val="0C4653"/>
                </a:solidFill>
                <a:latin typeface="Georgia"/>
                <a:cs typeface="Georgia"/>
              </a:rPr>
              <a:t>5</a:t>
            </a:r>
            <a:r>
              <a:rPr sz="1633" spc="-1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13" dirty="0">
                <a:solidFill>
                  <a:srgbClr val="0C4653"/>
                </a:solidFill>
                <a:latin typeface="Georgia"/>
                <a:cs typeface="Georgia"/>
              </a:rPr>
              <a:t>G</a:t>
            </a:r>
            <a:r>
              <a:rPr sz="1633" u="heavy" dirty="0">
                <a:solidFill>
                  <a:srgbClr val="0C4653"/>
                </a:solidFill>
                <a:latin typeface="Georgia"/>
                <a:cs typeface="Georgia"/>
              </a:rPr>
              <a:t>oo</a:t>
            </a:r>
            <a:r>
              <a:rPr sz="1633" spc="17" dirty="0">
                <a:solidFill>
                  <a:srgbClr val="0C4653"/>
                </a:solidFill>
                <a:latin typeface="Georgia"/>
                <a:cs typeface="Georgia"/>
              </a:rPr>
              <a:t>g</a:t>
            </a:r>
            <a:r>
              <a:rPr sz="1633" u="heavy" spc="47" dirty="0">
                <a:solidFill>
                  <a:srgbClr val="0C4653"/>
                </a:solidFill>
                <a:latin typeface="Georgia"/>
                <a:cs typeface="Georgia"/>
              </a:rPr>
              <a:t>l</a:t>
            </a:r>
            <a:r>
              <a:rPr sz="1633" u="heavy" spc="53" dirty="0">
                <a:solidFill>
                  <a:srgbClr val="0C4653"/>
                </a:solidFill>
                <a:latin typeface="Georgia"/>
                <a:cs typeface="Georgia"/>
              </a:rPr>
              <a:t>e</a:t>
            </a:r>
            <a:r>
              <a:rPr sz="1633" u="heavy" spc="-117" dirty="0">
                <a:solidFill>
                  <a:srgbClr val="0C4653"/>
                </a:solidFill>
                <a:latin typeface="Times New Roman"/>
                <a:cs typeface="Times New Roman"/>
              </a:rPr>
              <a:t> </a:t>
            </a:r>
            <a:r>
              <a:rPr sz="1633" u="heavy" spc="63" dirty="0">
                <a:solidFill>
                  <a:srgbClr val="0C4653"/>
                </a:solidFill>
                <a:latin typeface="Georgia"/>
                <a:cs typeface="Georgia"/>
              </a:rPr>
              <a:t>S</a:t>
            </a:r>
            <a:r>
              <a:rPr sz="1633" u="heavy" spc="50" dirty="0">
                <a:solidFill>
                  <a:srgbClr val="0C4653"/>
                </a:solidFill>
                <a:latin typeface="Georgia"/>
                <a:cs typeface="Georgia"/>
              </a:rPr>
              <a:t>ch</a:t>
            </a:r>
            <a:r>
              <a:rPr sz="1633" u="heavy" dirty="0">
                <a:solidFill>
                  <a:srgbClr val="0C4653"/>
                </a:solidFill>
                <a:latin typeface="Georgia"/>
                <a:cs typeface="Georgia"/>
              </a:rPr>
              <a:t>o</a:t>
            </a:r>
            <a:r>
              <a:rPr sz="1633" u="heavy" spc="47" dirty="0">
                <a:solidFill>
                  <a:srgbClr val="0C4653"/>
                </a:solidFill>
                <a:latin typeface="Georgia"/>
                <a:cs typeface="Georgia"/>
              </a:rPr>
              <a:t>l</a:t>
            </a:r>
            <a:r>
              <a:rPr sz="1633" u="heavy" spc="73" dirty="0">
                <a:solidFill>
                  <a:srgbClr val="0C4653"/>
                </a:solidFill>
                <a:latin typeface="Georgia"/>
                <a:cs typeface="Georgia"/>
              </a:rPr>
              <a:t>a</a:t>
            </a:r>
            <a:r>
              <a:rPr sz="1633" u="heavy" spc="140" dirty="0">
                <a:solidFill>
                  <a:srgbClr val="0C4653"/>
                </a:solidFill>
                <a:latin typeface="Georgia"/>
                <a:cs typeface="Georgia"/>
              </a:rPr>
              <a:t>r</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hlinkClick r:id="rId10"/>
              </a:rPr>
              <a:t> </a:t>
            </a:r>
            <a:r>
              <a:rPr sz="1633" u="heavy" spc="73" dirty="0">
                <a:solidFill>
                  <a:srgbClr val="0C4653"/>
                </a:solidFill>
                <a:latin typeface="Georgia"/>
                <a:cs typeface="Georgia"/>
                <a:hlinkClick r:id="rId10"/>
              </a:rPr>
              <a:t>C</a:t>
            </a:r>
            <a:r>
              <a:rPr sz="1633" u="heavy" spc="140" dirty="0">
                <a:solidFill>
                  <a:srgbClr val="0C4653"/>
                </a:solidFill>
                <a:latin typeface="Georgia"/>
                <a:cs typeface="Georgia"/>
                <a:hlinkClick r:id="rId10"/>
              </a:rPr>
              <a:t>r</a:t>
            </a:r>
            <a:r>
              <a:rPr sz="1633" u="heavy" dirty="0">
                <a:solidFill>
                  <a:srgbClr val="0C4653"/>
                </a:solidFill>
                <a:latin typeface="Georgia"/>
                <a:cs typeface="Georgia"/>
                <a:hlinkClick r:id="rId10"/>
              </a:rPr>
              <a:t>oss</a:t>
            </a:r>
            <a:r>
              <a:rPr sz="1633" u="heavy" spc="20" dirty="0">
                <a:solidFill>
                  <a:srgbClr val="0C4653"/>
                </a:solidFill>
                <a:latin typeface="Georgia"/>
                <a:cs typeface="Georgia"/>
                <a:hlinkClick r:id="rId10"/>
              </a:rPr>
              <a:t>R</a:t>
            </a:r>
            <a:r>
              <a:rPr sz="1633" u="heavy" spc="53" dirty="0">
                <a:solidFill>
                  <a:srgbClr val="0C4653"/>
                </a:solidFill>
                <a:latin typeface="Georgia"/>
                <a:cs typeface="Georgia"/>
                <a:hlinkClick r:id="rId10"/>
              </a:rPr>
              <a:t>e</a:t>
            </a:r>
            <a:r>
              <a:rPr sz="1633" u="heavy" spc="93" dirty="0">
                <a:solidFill>
                  <a:srgbClr val="0C4653"/>
                </a:solidFill>
                <a:latin typeface="Georgia"/>
                <a:cs typeface="Georgia"/>
                <a:hlinkClick r:id="rId10"/>
              </a:rPr>
              <a:t>f</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endParaRPr sz="1633">
              <a:latin typeface="Georgia"/>
              <a:cs typeface="Georgia"/>
            </a:endParaRPr>
          </a:p>
          <a:p>
            <a:pPr marL="596506" marR="417004" algn="ctr">
              <a:lnSpc>
                <a:spcPct val="115100"/>
              </a:lnSpc>
            </a:pPr>
            <a:r>
              <a:rPr sz="1633" spc="100" dirty="0">
                <a:solidFill>
                  <a:srgbClr val="0C4653"/>
                </a:solidFill>
                <a:latin typeface="Georgia"/>
                <a:cs typeface="Georgia"/>
              </a:rPr>
              <a:t>Ts</a:t>
            </a:r>
            <a:r>
              <a:rPr sz="1633" spc="47" dirty="0">
                <a:solidFill>
                  <a:srgbClr val="0C4653"/>
                </a:solidFill>
                <a:latin typeface="Georgia"/>
                <a:cs typeface="Georgia"/>
              </a:rPr>
              <a:t>u</a:t>
            </a:r>
            <a:r>
              <a:rPr sz="1633" spc="140" dirty="0">
                <a:solidFill>
                  <a:srgbClr val="0C4653"/>
                </a:solidFill>
                <a:latin typeface="Georgia"/>
                <a:cs typeface="Georgia"/>
              </a:rPr>
              <a:t>r</a:t>
            </a:r>
            <a:r>
              <a:rPr sz="1633" spc="47" dirty="0">
                <a:solidFill>
                  <a:srgbClr val="0C4653"/>
                </a:solidFill>
                <a:latin typeface="Georgia"/>
                <a:cs typeface="Georgia"/>
              </a:rPr>
              <a:t>u</a:t>
            </a:r>
            <a:r>
              <a:rPr sz="1633" spc="153" dirty="0">
                <a:solidFill>
                  <a:srgbClr val="0C4653"/>
                </a:solidFill>
                <a:latin typeface="Georgia"/>
                <a:cs typeface="Georgia"/>
              </a:rPr>
              <a:t>w</a:t>
            </a:r>
            <a:r>
              <a:rPr sz="1633" spc="73" dirty="0">
                <a:solidFill>
                  <a:srgbClr val="0C4653"/>
                </a:solidFill>
                <a:latin typeface="Georgia"/>
                <a:cs typeface="Georgia"/>
              </a:rPr>
              <a:t>a</a:t>
            </a:r>
            <a:r>
              <a:rPr sz="1633" spc="130" dirty="0">
                <a:solidFill>
                  <a:srgbClr val="0C4653"/>
                </a:solidFill>
                <a:latin typeface="Georgia"/>
                <a:cs typeface="Georgia"/>
              </a:rPr>
              <a:t>k</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40" dirty="0">
                <a:solidFill>
                  <a:srgbClr val="0C4653"/>
                </a:solidFill>
                <a:latin typeface="Georgia"/>
                <a:cs typeface="Georgia"/>
              </a:rPr>
              <a:t>Y</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63" dirty="0">
                <a:solidFill>
                  <a:srgbClr val="0C4653"/>
                </a:solidFill>
                <a:latin typeface="Georgia"/>
                <a:cs typeface="Georgia"/>
              </a:rPr>
              <a:t>S</a:t>
            </a:r>
            <a:r>
              <a:rPr sz="1633" spc="57" dirty="0">
                <a:solidFill>
                  <a:srgbClr val="0C4653"/>
                </a:solidFill>
                <a:latin typeface="Georgia"/>
                <a:cs typeface="Georgia"/>
              </a:rPr>
              <a:t>h</a:t>
            </a:r>
            <a:r>
              <a:rPr sz="1633" spc="37" dirty="0">
                <a:solidFill>
                  <a:srgbClr val="0C4653"/>
                </a:solidFill>
                <a:latin typeface="Georgia"/>
                <a:cs typeface="Georgia"/>
              </a:rPr>
              <a:t>i</a:t>
            </a:r>
            <a:r>
              <a:rPr sz="1633" spc="13" dirty="0">
                <a:solidFill>
                  <a:srgbClr val="0C4653"/>
                </a:solidFill>
                <a:latin typeface="Georgia"/>
                <a:cs typeface="Georgia"/>
              </a:rPr>
              <a:t>m</a:t>
            </a:r>
            <a:r>
              <a:rPr sz="1633" spc="73" dirty="0">
                <a:solidFill>
                  <a:srgbClr val="0C4653"/>
                </a:solidFill>
                <a:latin typeface="Georgia"/>
                <a:cs typeface="Georgia"/>
              </a:rPr>
              <a:t>a</a:t>
            </a:r>
            <a:r>
              <a:rPr sz="1633" spc="17" dirty="0">
                <a:solidFill>
                  <a:srgbClr val="0C4653"/>
                </a:solidFill>
                <a:latin typeface="Georgia"/>
                <a:cs typeface="Georgia"/>
              </a:rPr>
              <a:t>d</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53" dirty="0">
                <a:solidFill>
                  <a:srgbClr val="0C4653"/>
                </a:solidFill>
                <a:latin typeface="Georgia"/>
                <a:cs typeface="Georgia"/>
              </a:rPr>
              <a:t>E</a:t>
            </a:r>
            <a:r>
              <a:rPr sz="1633" spc="-10"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R</a:t>
            </a:r>
            <a:r>
              <a:rPr sz="1633" spc="53" dirty="0">
                <a:solidFill>
                  <a:srgbClr val="0C4653"/>
                </a:solidFill>
                <a:latin typeface="Georgia"/>
                <a:cs typeface="Georgia"/>
              </a:rPr>
              <a:t>e</a:t>
            </a:r>
            <a:r>
              <a:rPr sz="1633" spc="27" dirty="0">
                <a:solidFill>
                  <a:srgbClr val="0C4653"/>
                </a:solidFill>
                <a:latin typeface="Georgia"/>
                <a:cs typeface="Georgia"/>
              </a:rPr>
              <a:t>p</a:t>
            </a:r>
            <a:r>
              <a:rPr sz="1633" spc="140" dirty="0">
                <a:solidFill>
                  <a:srgbClr val="0C4653"/>
                </a:solidFill>
                <a:latin typeface="Georgia"/>
                <a:cs typeface="Georgia"/>
              </a:rPr>
              <a:t>r</a:t>
            </a:r>
            <a:r>
              <a:rPr sz="1633" dirty="0">
                <a:solidFill>
                  <a:srgbClr val="0C4653"/>
                </a:solidFill>
                <a:latin typeface="Georgia"/>
                <a:cs typeface="Georgia"/>
              </a:rPr>
              <a:t>o</a:t>
            </a:r>
            <a:r>
              <a:rPr sz="1633" spc="43" dirty="0">
                <a:solidFill>
                  <a:srgbClr val="0C4653"/>
                </a:solidFill>
                <a:latin typeface="Georgia"/>
                <a:cs typeface="Georgia"/>
              </a:rPr>
              <a:t>c</a:t>
            </a:r>
            <a:r>
              <a:rPr sz="1633" spc="53" dirty="0">
                <a:solidFill>
                  <a:srgbClr val="0C4653"/>
                </a:solidFill>
                <a:latin typeface="Georgia"/>
                <a:cs typeface="Georgia"/>
              </a:rPr>
              <a:t>e</a:t>
            </a:r>
            <a:r>
              <a:rPr sz="1633" dirty="0">
                <a:solidFill>
                  <a:srgbClr val="0C4653"/>
                </a:solidFill>
                <a:latin typeface="Georgia"/>
                <a:cs typeface="Georgia"/>
              </a:rPr>
              <a:t>s</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dirty="0">
                <a:solidFill>
                  <a:srgbClr val="0C4653"/>
                </a:solidFill>
                <a:latin typeface="Georgia"/>
                <a:cs typeface="Georgia"/>
              </a:rPr>
              <a:t>ș</a:t>
            </a:r>
            <a:r>
              <a:rPr sz="1633" spc="53" dirty="0">
                <a:solidFill>
                  <a:srgbClr val="0C4653"/>
                </a:solidFill>
                <a:latin typeface="Georgia"/>
                <a:cs typeface="Georgia"/>
              </a:rPr>
              <a:t>e</a:t>
            </a:r>
            <a:r>
              <a:rPr sz="1633" spc="47" dirty="0">
                <a:solidFill>
                  <a:srgbClr val="0C4653"/>
                </a:solidFill>
                <a:latin typeface="Georgia"/>
                <a:cs typeface="Georgia"/>
              </a:rPr>
              <a:t>u</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93" dirty="0">
                <a:solidFill>
                  <a:srgbClr val="0C4653"/>
                </a:solidFill>
                <a:latin typeface="Georgia"/>
                <a:cs typeface="Georgia"/>
              </a:rPr>
              <a:t>f</a:t>
            </a:r>
            <a:r>
              <a:rPr sz="1633" spc="140" dirty="0">
                <a:solidFill>
                  <a:srgbClr val="0C4653"/>
                </a:solidFill>
                <a:latin typeface="Georgia"/>
                <a:cs typeface="Georgia"/>
              </a:rPr>
              <a:t>r</a:t>
            </a:r>
            <a:r>
              <a:rPr sz="1633" spc="47" dirty="0">
                <a:solidFill>
                  <a:srgbClr val="0C4653"/>
                </a:solidFill>
                <a:latin typeface="Georgia"/>
                <a:cs typeface="Georgia"/>
              </a:rPr>
              <a:t>u</a:t>
            </a:r>
            <a:r>
              <a:rPr sz="1633" spc="43" dirty="0">
                <a:solidFill>
                  <a:srgbClr val="0C4653"/>
                </a:solidFill>
                <a:latin typeface="Georgia"/>
                <a:cs typeface="Georgia"/>
              </a:rPr>
              <a:t>c</a:t>
            </a:r>
            <a:r>
              <a:rPr sz="1633" spc="76" dirty="0">
                <a:solidFill>
                  <a:srgbClr val="0C4653"/>
                </a:solidFill>
                <a:latin typeface="Georgia"/>
                <a:cs typeface="Georgia"/>
              </a:rPr>
              <a:t>t</a:t>
            </a:r>
            <a:r>
              <a:rPr sz="1633" spc="53" dirty="0">
                <a:solidFill>
                  <a:srgbClr val="0C4653"/>
                </a:solidFill>
                <a:latin typeface="Georgia"/>
                <a:cs typeface="Georgia"/>
              </a:rPr>
              <a:t>e</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13" dirty="0">
                <a:solidFill>
                  <a:srgbClr val="0C4653"/>
                </a:solidFill>
                <a:latin typeface="Georgia"/>
                <a:cs typeface="Georgia"/>
              </a:rPr>
              <a:t>m</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83" dirty="0">
                <a:solidFill>
                  <a:srgbClr val="0C4653"/>
                </a:solidFill>
                <a:latin typeface="Georgia"/>
                <a:cs typeface="Georgia"/>
              </a:rPr>
              <a:t>:</a:t>
            </a:r>
            <a:r>
              <a:rPr sz="1633" spc="-100" dirty="0">
                <a:solidFill>
                  <a:srgbClr val="0C4653"/>
                </a:solidFill>
                <a:latin typeface="Georgia"/>
                <a:cs typeface="Georgia"/>
              </a:rPr>
              <a:t> </a:t>
            </a:r>
            <a:r>
              <a:rPr sz="1633" spc="27" dirty="0">
                <a:solidFill>
                  <a:srgbClr val="0C4653"/>
                </a:solidFill>
                <a:latin typeface="Georgia"/>
                <a:cs typeface="Georgia"/>
              </a:rPr>
              <a:t>p</a:t>
            </a:r>
            <a:r>
              <a:rPr sz="1633" spc="140" dirty="0">
                <a:solidFill>
                  <a:srgbClr val="0C4653"/>
                </a:solidFill>
                <a:latin typeface="Georgia"/>
                <a:cs typeface="Georgia"/>
              </a:rPr>
              <a:t>r</a:t>
            </a:r>
            <a:r>
              <a:rPr sz="1633" dirty="0">
                <a:solidFill>
                  <a:srgbClr val="0C4653"/>
                </a:solidFill>
                <a:latin typeface="Georgia"/>
                <a:cs typeface="Georgia"/>
              </a:rPr>
              <a:t>o</a:t>
            </a:r>
            <a:r>
              <a:rPr sz="1633" spc="57" dirty="0">
                <a:solidFill>
                  <a:srgbClr val="0C4653"/>
                </a:solidFill>
                <a:latin typeface="Georgia"/>
                <a:cs typeface="Georgia"/>
              </a:rPr>
              <a:t>v</a:t>
            </a:r>
            <a:r>
              <a:rPr sz="1633" dirty="0">
                <a:solidFill>
                  <a:srgbClr val="0C4653"/>
                </a:solidFill>
                <a:latin typeface="Georgia"/>
                <a:cs typeface="Georgia"/>
              </a:rPr>
              <a:t>o</a:t>
            </a:r>
            <a:r>
              <a:rPr sz="1633" spc="43" dirty="0">
                <a:solidFill>
                  <a:srgbClr val="0C4653"/>
                </a:solidFill>
                <a:latin typeface="Georgia"/>
                <a:cs typeface="Georgia"/>
              </a:rPr>
              <a:t>c</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23" dirty="0">
                <a:solidFill>
                  <a:srgbClr val="0C4653"/>
                </a:solidFill>
                <a:latin typeface="Georgia"/>
                <a:cs typeface="Georgia"/>
              </a:rPr>
              <a:t>z</a:t>
            </a:r>
            <a:r>
              <a:rPr sz="1633" spc="57" dirty="0">
                <a:solidFill>
                  <a:srgbClr val="0C4653"/>
                </a:solidFill>
                <a:latin typeface="Georgia"/>
                <a:cs typeface="Georgia"/>
              </a:rPr>
              <a:t>v</a:t>
            </a:r>
            <a:r>
              <a:rPr sz="1633" dirty="0">
                <a:solidFill>
                  <a:srgbClr val="0C4653"/>
                </a:solidFill>
                <a:latin typeface="Georgia"/>
                <a:cs typeface="Georgia"/>
              </a:rPr>
              <a:t>o</a:t>
            </a:r>
            <a:r>
              <a:rPr sz="1633" spc="47" dirty="0">
                <a:solidFill>
                  <a:srgbClr val="0C4653"/>
                </a:solidFill>
                <a:latin typeface="Georgia"/>
                <a:cs typeface="Georgia"/>
              </a:rPr>
              <a:t>l</a:t>
            </a:r>
            <a:r>
              <a:rPr sz="1633" spc="76" dirty="0">
                <a:solidFill>
                  <a:srgbClr val="0C4653"/>
                </a:solidFill>
                <a:latin typeface="Georgia"/>
                <a:cs typeface="Georgia"/>
              </a:rPr>
              <a:t>t</a:t>
            </a:r>
            <a:r>
              <a:rPr sz="1633" spc="73" dirty="0">
                <a:solidFill>
                  <a:srgbClr val="0C4653"/>
                </a:solidFill>
                <a:latin typeface="Georgia"/>
                <a:cs typeface="Georgia"/>
              </a:rPr>
              <a:t>a</a:t>
            </a:r>
            <a:r>
              <a:rPr sz="1633" spc="-100" dirty="0">
                <a:solidFill>
                  <a:srgbClr val="0C4653"/>
                </a:solidFill>
                <a:latin typeface="Georgia"/>
                <a:cs typeface="Georgia"/>
              </a:rPr>
              <a:t> </a:t>
            </a:r>
            <a:r>
              <a:rPr sz="1633" spc="43" dirty="0">
                <a:solidFill>
                  <a:srgbClr val="0C4653"/>
                </a:solidFill>
                <a:latin typeface="Georgia"/>
                <a:cs typeface="Georgia"/>
              </a:rPr>
              <a:t>c</a:t>
            </a:r>
            <a:r>
              <a:rPr sz="1633" spc="73" dirty="0">
                <a:solidFill>
                  <a:srgbClr val="0C4653"/>
                </a:solidFill>
                <a:latin typeface="Georgia"/>
                <a:cs typeface="Georgia"/>
              </a:rPr>
              <a:t>a</a:t>
            </a:r>
            <a:r>
              <a:rPr sz="1633" spc="140" dirty="0">
                <a:solidFill>
                  <a:srgbClr val="0C4653"/>
                </a:solidFill>
                <a:latin typeface="Georgia"/>
                <a:cs typeface="Georgia"/>
              </a:rPr>
              <a:t>r</a:t>
            </a:r>
            <a:r>
              <a:rPr sz="1633" spc="37" dirty="0">
                <a:solidFill>
                  <a:srgbClr val="0C4653"/>
                </a:solidFill>
                <a:latin typeface="Georgia"/>
                <a:cs typeface="Georgia"/>
              </a:rPr>
              <a:t>n</a:t>
            </a:r>
            <a:r>
              <a:rPr sz="1633" spc="53" dirty="0">
                <a:solidFill>
                  <a:srgbClr val="0C4653"/>
                </a:solidFill>
                <a:latin typeface="Georgia"/>
                <a:cs typeface="Georgia"/>
              </a:rPr>
              <a:t>e</a:t>
            </a:r>
            <a:r>
              <a:rPr sz="1633" spc="27" dirty="0">
                <a:solidFill>
                  <a:srgbClr val="0C4653"/>
                </a:solidFill>
                <a:latin typeface="Georgia"/>
                <a:cs typeface="Georgia"/>
              </a:rPr>
              <a:t> </a:t>
            </a:r>
            <a:r>
              <a:rPr sz="1633" spc="73" dirty="0">
                <a:solidFill>
                  <a:srgbClr val="0C4653"/>
                </a:solidFill>
                <a:latin typeface="Georgia"/>
                <a:cs typeface="Georgia"/>
              </a:rPr>
              <a:t>a</a:t>
            </a:r>
            <a:r>
              <a:rPr sz="1633" spc="43" dirty="0">
                <a:solidFill>
                  <a:srgbClr val="0C4653"/>
                </a:solidFill>
                <a:latin typeface="Georgia"/>
                <a:cs typeface="Georgia"/>
              </a:rPr>
              <a:t>c</a:t>
            </a:r>
            <a:r>
              <a:rPr sz="1633" spc="57" dirty="0">
                <a:solidFill>
                  <a:srgbClr val="0C4653"/>
                </a:solidFill>
                <a:latin typeface="Georgia"/>
                <a:cs typeface="Georgia"/>
              </a:rPr>
              <a:t>v</a:t>
            </a:r>
            <a:r>
              <a:rPr sz="1633" spc="73" dirty="0">
                <a:solidFill>
                  <a:srgbClr val="0C4653"/>
                </a:solidFill>
                <a:latin typeface="Georgia"/>
                <a:cs typeface="Georgia"/>
              </a:rPr>
              <a:t>a</a:t>
            </a:r>
            <a:r>
              <a:rPr sz="1633" spc="76" dirty="0">
                <a:solidFill>
                  <a:srgbClr val="0C4653"/>
                </a:solidFill>
                <a:latin typeface="Georgia"/>
                <a:cs typeface="Georgia"/>
              </a:rPr>
              <a:t>t</a:t>
            </a:r>
            <a:r>
              <a:rPr sz="1633" spc="37" dirty="0">
                <a:solidFill>
                  <a:srgbClr val="0C4653"/>
                </a:solidFill>
                <a:latin typeface="Georgia"/>
                <a:cs typeface="Georgia"/>
              </a:rPr>
              <a:t>i</a:t>
            </a:r>
            <a:r>
              <a:rPr sz="1633" spc="43" dirty="0">
                <a:solidFill>
                  <a:srgbClr val="0C4653"/>
                </a:solidFill>
                <a:latin typeface="Georgia"/>
                <a:cs typeface="Georgia"/>
              </a:rPr>
              <a:t>c</a:t>
            </a:r>
            <a:r>
              <a:rPr sz="1633" spc="73" dirty="0">
                <a:solidFill>
                  <a:srgbClr val="0C4653"/>
                </a:solidFill>
                <a:latin typeface="Georgia"/>
                <a:cs typeface="Georgia"/>
              </a:rPr>
              <a:t>ă</a:t>
            </a:r>
            <a:r>
              <a:rPr sz="1633" spc="-100" dirty="0">
                <a:solidFill>
                  <a:srgbClr val="0C4653"/>
                </a:solidFill>
                <a:latin typeface="Georgia"/>
                <a:cs typeface="Georgia"/>
              </a:rPr>
              <a:t> </a:t>
            </a:r>
            <a:r>
              <a:rPr sz="1633" spc="43" dirty="0">
                <a:solidFill>
                  <a:srgbClr val="0C4653"/>
                </a:solidFill>
                <a:latin typeface="Georgia"/>
                <a:cs typeface="Georgia"/>
              </a:rPr>
              <a:t>c</a:t>
            </a:r>
            <a:r>
              <a:rPr sz="1633" spc="47" dirty="0">
                <a:solidFill>
                  <a:srgbClr val="0C4653"/>
                </a:solidFill>
                <a:latin typeface="Georgia"/>
                <a:cs typeface="Georgia"/>
              </a:rPr>
              <a:t>u</a:t>
            </a:r>
            <a:r>
              <a:rPr sz="1633" spc="140" dirty="0">
                <a:solidFill>
                  <a:srgbClr val="0C4653"/>
                </a:solidFill>
                <a:latin typeface="Georgia"/>
                <a:cs typeface="Georgia"/>
              </a:rPr>
              <a:t>r</a:t>
            </a:r>
            <a:r>
              <a:rPr sz="1633" spc="73" dirty="0">
                <a:solidFill>
                  <a:srgbClr val="0C4653"/>
                </a:solidFill>
                <a:latin typeface="Georgia"/>
                <a:cs typeface="Georgia"/>
              </a:rPr>
              <a:t>a</a:t>
            </a:r>
            <a:r>
              <a:rPr sz="1633" spc="76" dirty="0">
                <a:solidFill>
                  <a:srgbClr val="0C4653"/>
                </a:solidFill>
                <a:latin typeface="Georgia"/>
                <a:cs typeface="Georgia"/>
              </a:rPr>
              <a:t>t</a:t>
            </a:r>
            <a:r>
              <a:rPr sz="1633" spc="73" dirty="0">
                <a:solidFill>
                  <a:srgbClr val="0C4653"/>
                </a:solidFill>
                <a:latin typeface="Georgia"/>
                <a:cs typeface="Georgia"/>
              </a:rPr>
              <a:t>ă</a:t>
            </a:r>
            <a:r>
              <a:rPr sz="1633" spc="-100" dirty="0">
                <a:solidFill>
                  <a:srgbClr val="0C4653"/>
                </a:solidFill>
                <a:latin typeface="Georgia"/>
                <a:cs typeface="Georgia"/>
              </a:rPr>
              <a:t> </a:t>
            </a:r>
            <a:r>
              <a:rPr sz="1633" spc="17" dirty="0">
                <a:solidFill>
                  <a:srgbClr val="0C4653"/>
                </a:solidFill>
                <a:latin typeface="Georgia"/>
                <a:cs typeface="Georgia"/>
              </a:rPr>
              <a:t>d</a:t>
            </a:r>
            <a:r>
              <a:rPr sz="1633" spc="37" dirty="0">
                <a:solidFill>
                  <a:srgbClr val="0C4653"/>
                </a:solidFill>
                <a:latin typeface="Georgia"/>
                <a:cs typeface="Georgia"/>
              </a:rPr>
              <a:t>in</a:t>
            </a:r>
            <a:r>
              <a:rPr sz="1633" spc="-100" dirty="0">
                <a:solidFill>
                  <a:srgbClr val="0C4653"/>
                </a:solidFill>
                <a:latin typeface="Georgia"/>
                <a:cs typeface="Georgia"/>
              </a:rPr>
              <a:t> </a:t>
            </a:r>
            <a:r>
              <a:rPr sz="1633" spc="43" dirty="0">
                <a:solidFill>
                  <a:srgbClr val="0C4653"/>
                </a:solidFill>
                <a:latin typeface="Georgia"/>
                <a:cs typeface="Georgia"/>
              </a:rPr>
              <a:t>c</a:t>
            </a:r>
            <a:r>
              <a:rPr sz="1633" spc="53" dirty="0">
                <a:solidFill>
                  <a:srgbClr val="0C4653"/>
                </a:solidFill>
                <a:latin typeface="Georgia"/>
                <a:cs typeface="Georgia"/>
              </a:rPr>
              <a:t>e</a:t>
            </a:r>
            <a:r>
              <a:rPr sz="1633" spc="47" dirty="0">
                <a:solidFill>
                  <a:srgbClr val="0C4653"/>
                </a:solidFill>
                <a:latin typeface="Georgia"/>
                <a:cs typeface="Georgia"/>
              </a:rPr>
              <a:t>lul</a:t>
            </a:r>
            <a:r>
              <a:rPr sz="1633" spc="53" dirty="0">
                <a:solidFill>
                  <a:srgbClr val="0C4653"/>
                </a:solidFill>
                <a:latin typeface="Georgia"/>
                <a:cs typeface="Georgia"/>
              </a:rPr>
              <a:t>e</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27" dirty="0">
                <a:solidFill>
                  <a:srgbClr val="0C4653"/>
                </a:solidFill>
                <a:latin typeface="Georgia"/>
                <a:cs typeface="Georgia"/>
              </a:rPr>
              <a:t>p</a:t>
            </a:r>
            <a:r>
              <a:rPr sz="1633" spc="53" dirty="0">
                <a:solidFill>
                  <a:srgbClr val="0C4653"/>
                </a:solidFill>
                <a:latin typeface="Georgia"/>
                <a:cs typeface="Georgia"/>
              </a:rPr>
              <a:t>e</a:t>
            </a:r>
            <a:r>
              <a:rPr sz="1633" dirty="0">
                <a:solidFill>
                  <a:srgbClr val="0C4653"/>
                </a:solidFill>
                <a:latin typeface="Georgia"/>
                <a:cs typeface="Georgia"/>
              </a:rPr>
              <a:t>ș</a:t>
            </a:r>
            <a:r>
              <a:rPr sz="1633" spc="76" dirty="0">
                <a:solidFill>
                  <a:srgbClr val="0C4653"/>
                </a:solidFill>
                <a:latin typeface="Georgia"/>
                <a:cs typeface="Georgia"/>
              </a:rPr>
              <a:t>t</a:t>
            </a:r>
            <a:r>
              <a:rPr sz="1633" spc="53" dirty="0">
                <a:solidFill>
                  <a:srgbClr val="0C4653"/>
                </a:solidFill>
                <a:latin typeface="Georgia"/>
                <a:cs typeface="Georgia"/>
              </a:rPr>
              <a:t>e</a:t>
            </a:r>
            <a:r>
              <a:rPr sz="1633" spc="-10" dirty="0">
                <a:solidFill>
                  <a:srgbClr val="0C4653"/>
                </a:solidFill>
                <a:latin typeface="Georgia"/>
                <a:cs typeface="Georgia"/>
              </a:rPr>
              <a:t>.</a:t>
            </a:r>
            <a:r>
              <a:rPr sz="1633" spc="-100" dirty="0">
                <a:solidFill>
                  <a:srgbClr val="0C4653"/>
                </a:solidFill>
                <a:latin typeface="Georgia"/>
                <a:cs typeface="Georgia"/>
              </a:rPr>
              <a:t> </a:t>
            </a:r>
            <a:r>
              <a:rPr sz="1633" i="1" spc="-163" dirty="0">
                <a:solidFill>
                  <a:srgbClr val="0C4653"/>
                </a:solidFill>
                <a:latin typeface="Georgia"/>
                <a:cs typeface="Georgia"/>
              </a:rPr>
              <a:t>N</a:t>
            </a:r>
            <a:r>
              <a:rPr sz="1633" i="1" spc="37" dirty="0">
                <a:solidFill>
                  <a:srgbClr val="0C4653"/>
                </a:solidFill>
                <a:latin typeface="Georgia"/>
                <a:cs typeface="Georgia"/>
              </a:rPr>
              <a:t>P</a:t>
            </a:r>
            <a:r>
              <a:rPr sz="1633" i="1" dirty="0">
                <a:solidFill>
                  <a:srgbClr val="0C4653"/>
                </a:solidFill>
                <a:latin typeface="Georgia"/>
                <a:cs typeface="Georgia"/>
              </a:rPr>
              <a:t>J</a:t>
            </a:r>
            <a:r>
              <a:rPr sz="1633" i="1" spc="-100" dirty="0">
                <a:solidFill>
                  <a:srgbClr val="0C4653"/>
                </a:solidFill>
                <a:latin typeface="Georgia"/>
                <a:cs typeface="Georgia"/>
              </a:rPr>
              <a:t> </a:t>
            </a:r>
            <a:r>
              <a:rPr sz="1633" i="1" spc="63" dirty="0">
                <a:solidFill>
                  <a:srgbClr val="0C4653"/>
                </a:solidFill>
                <a:latin typeface="Georgia"/>
                <a:cs typeface="Georgia"/>
              </a:rPr>
              <a:t>S</a:t>
            </a:r>
            <a:r>
              <a:rPr sz="1633" i="1" spc="37" dirty="0">
                <a:solidFill>
                  <a:srgbClr val="0C4653"/>
                </a:solidFill>
                <a:latin typeface="Georgia"/>
                <a:cs typeface="Georgia"/>
              </a:rPr>
              <a:t>ci</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10" dirty="0">
                <a:solidFill>
                  <a:srgbClr val="0C4653"/>
                </a:solidFill>
                <a:latin typeface="Georgia"/>
                <a:cs typeface="Georgia"/>
              </a:rPr>
              <a:t>F</a:t>
            </a:r>
            <a:r>
              <a:rPr sz="1633" i="1" spc="7" dirty="0">
                <a:solidFill>
                  <a:srgbClr val="0C4653"/>
                </a:solidFill>
                <a:latin typeface="Georgia"/>
                <a:cs typeface="Georgia"/>
              </a:rPr>
              <a:t>oo</a:t>
            </a:r>
            <a:r>
              <a:rPr sz="1633" i="1" spc="17" dirty="0">
                <a:solidFill>
                  <a:srgbClr val="0C4653"/>
                </a:solidFill>
                <a:latin typeface="Georgia"/>
                <a:cs typeface="Georgia"/>
              </a:rPr>
              <a:t>d</a:t>
            </a:r>
            <a:r>
              <a:rPr sz="1633" i="1" spc="-100" dirty="0">
                <a:solidFill>
                  <a:srgbClr val="0C4653"/>
                </a:solidFill>
                <a:latin typeface="Georgia"/>
                <a:cs typeface="Georgia"/>
              </a:rPr>
              <a:t> </a:t>
            </a:r>
            <a:r>
              <a:rPr sz="1633" spc="-20" dirty="0">
                <a:solidFill>
                  <a:srgbClr val="0C4653"/>
                </a:solidFill>
                <a:latin typeface="Georgia"/>
                <a:cs typeface="Georgia"/>
              </a:rPr>
              <a:t>2</a:t>
            </a:r>
            <a:r>
              <a:rPr sz="1633" spc="80" dirty="0">
                <a:solidFill>
                  <a:srgbClr val="0C4653"/>
                </a:solidFill>
                <a:latin typeface="Georgia"/>
                <a:cs typeface="Georgia"/>
              </a:rPr>
              <a:t>0</a:t>
            </a:r>
            <a:r>
              <a:rPr sz="1633" spc="-20" dirty="0">
                <a:solidFill>
                  <a:srgbClr val="0C4653"/>
                </a:solidFill>
                <a:latin typeface="Georgia"/>
                <a:cs typeface="Georgia"/>
              </a:rPr>
              <a:t>22</a:t>
            </a:r>
            <a:r>
              <a:rPr sz="1633"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i="1" spc="80" dirty="0">
                <a:solidFill>
                  <a:srgbClr val="0C4653"/>
                </a:solidFill>
                <a:latin typeface="Georgia"/>
                <a:cs typeface="Georgia"/>
              </a:rPr>
              <a:t>6</a:t>
            </a:r>
            <a:r>
              <a:rPr sz="1633" i="1"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spc="7" dirty="0">
                <a:solidFill>
                  <a:srgbClr val="0C4653"/>
                </a:solidFill>
                <a:latin typeface="Georgia"/>
                <a:cs typeface="Georgia"/>
              </a:rPr>
              <a:t>7</a:t>
            </a:r>
            <a:r>
              <a:rPr sz="1633" spc="-1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13" dirty="0">
                <a:solidFill>
                  <a:srgbClr val="0C4653"/>
                </a:solidFill>
                <a:latin typeface="Georgia"/>
                <a:cs typeface="Georgia"/>
              </a:rPr>
              <a:t>G</a:t>
            </a:r>
            <a:r>
              <a:rPr sz="1633" u="heavy" dirty="0">
                <a:solidFill>
                  <a:srgbClr val="0C4653"/>
                </a:solidFill>
                <a:latin typeface="Georgia"/>
                <a:cs typeface="Georgia"/>
              </a:rPr>
              <a:t>oo</a:t>
            </a:r>
            <a:r>
              <a:rPr sz="1633" spc="17" dirty="0">
                <a:solidFill>
                  <a:srgbClr val="0C4653"/>
                </a:solidFill>
                <a:latin typeface="Georgia"/>
                <a:cs typeface="Georgia"/>
              </a:rPr>
              <a:t>g</a:t>
            </a:r>
            <a:r>
              <a:rPr sz="1633" u="heavy" spc="47" dirty="0">
                <a:solidFill>
                  <a:srgbClr val="0C4653"/>
                </a:solidFill>
                <a:latin typeface="Georgia"/>
                <a:cs typeface="Georgia"/>
              </a:rPr>
              <a:t>l</a:t>
            </a:r>
            <a:r>
              <a:rPr sz="1633" u="heavy" spc="53" dirty="0">
                <a:solidFill>
                  <a:srgbClr val="0C4653"/>
                </a:solidFill>
                <a:latin typeface="Georgia"/>
                <a:cs typeface="Georgia"/>
              </a:rPr>
              <a:t>e</a:t>
            </a:r>
            <a:r>
              <a:rPr sz="1633" u="heavy" spc="-117" dirty="0">
                <a:solidFill>
                  <a:srgbClr val="0C4653"/>
                </a:solidFill>
                <a:latin typeface="Times New Roman"/>
                <a:cs typeface="Times New Roman"/>
              </a:rPr>
              <a:t> </a:t>
            </a:r>
            <a:r>
              <a:rPr sz="1633" u="heavy" spc="63" dirty="0">
                <a:solidFill>
                  <a:srgbClr val="0C4653"/>
                </a:solidFill>
                <a:latin typeface="Georgia"/>
                <a:cs typeface="Georgia"/>
              </a:rPr>
              <a:t>S</a:t>
            </a:r>
            <a:r>
              <a:rPr sz="1633" u="heavy" spc="50" dirty="0">
                <a:solidFill>
                  <a:srgbClr val="0C4653"/>
                </a:solidFill>
                <a:latin typeface="Georgia"/>
                <a:cs typeface="Georgia"/>
              </a:rPr>
              <a:t>ch</a:t>
            </a:r>
            <a:r>
              <a:rPr sz="1633" u="heavy" dirty="0">
                <a:solidFill>
                  <a:srgbClr val="0C4653"/>
                </a:solidFill>
                <a:latin typeface="Georgia"/>
                <a:cs typeface="Georgia"/>
              </a:rPr>
              <a:t>o</a:t>
            </a:r>
            <a:r>
              <a:rPr sz="1633" u="heavy" spc="47" dirty="0">
                <a:solidFill>
                  <a:srgbClr val="0C4653"/>
                </a:solidFill>
                <a:latin typeface="Georgia"/>
                <a:cs typeface="Georgia"/>
              </a:rPr>
              <a:t>l</a:t>
            </a:r>
            <a:r>
              <a:rPr sz="1633" u="heavy" spc="73" dirty="0">
                <a:solidFill>
                  <a:srgbClr val="0C4653"/>
                </a:solidFill>
                <a:latin typeface="Georgia"/>
                <a:cs typeface="Georgia"/>
              </a:rPr>
              <a:t>a</a:t>
            </a:r>
            <a:r>
              <a:rPr sz="1633" u="heavy" spc="140" dirty="0">
                <a:solidFill>
                  <a:srgbClr val="0C4653"/>
                </a:solidFill>
                <a:latin typeface="Georgia"/>
                <a:cs typeface="Georgia"/>
              </a:rPr>
              <a:t>r</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hlinkClick r:id="rId11"/>
              </a:rPr>
              <a:t> </a:t>
            </a:r>
            <a:r>
              <a:rPr sz="1633" u="heavy" spc="73" dirty="0">
                <a:solidFill>
                  <a:srgbClr val="0C4653"/>
                </a:solidFill>
                <a:latin typeface="Georgia"/>
                <a:cs typeface="Georgia"/>
                <a:hlinkClick r:id="rId11"/>
              </a:rPr>
              <a:t>C</a:t>
            </a:r>
            <a:r>
              <a:rPr sz="1633" u="heavy" spc="140" dirty="0">
                <a:solidFill>
                  <a:srgbClr val="0C4653"/>
                </a:solidFill>
                <a:latin typeface="Georgia"/>
                <a:cs typeface="Georgia"/>
                <a:hlinkClick r:id="rId11"/>
              </a:rPr>
              <a:t>r</a:t>
            </a:r>
            <a:r>
              <a:rPr sz="1633" u="heavy" dirty="0">
                <a:solidFill>
                  <a:srgbClr val="0C4653"/>
                </a:solidFill>
                <a:latin typeface="Georgia"/>
                <a:cs typeface="Georgia"/>
                <a:hlinkClick r:id="rId11"/>
              </a:rPr>
              <a:t>oss</a:t>
            </a:r>
            <a:r>
              <a:rPr sz="1633" u="heavy" spc="20" dirty="0">
                <a:solidFill>
                  <a:srgbClr val="0C4653"/>
                </a:solidFill>
                <a:latin typeface="Georgia"/>
                <a:cs typeface="Georgia"/>
                <a:hlinkClick r:id="rId11"/>
              </a:rPr>
              <a:t>R</a:t>
            </a:r>
            <a:r>
              <a:rPr sz="1633" u="heavy" spc="53" dirty="0">
                <a:solidFill>
                  <a:srgbClr val="0C4653"/>
                </a:solidFill>
                <a:latin typeface="Georgia"/>
                <a:cs typeface="Georgia"/>
                <a:hlinkClick r:id="rId11"/>
              </a:rPr>
              <a:t>e</a:t>
            </a:r>
            <a:r>
              <a:rPr sz="1633" u="heavy" spc="93" dirty="0">
                <a:solidFill>
                  <a:srgbClr val="0C4653"/>
                </a:solidFill>
                <a:latin typeface="Georgia"/>
                <a:cs typeface="Georgia"/>
                <a:hlinkClick r:id="rId11"/>
              </a:rPr>
              <a:t>f</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hlinkClick r:id="rId12"/>
              </a:rPr>
              <a:t> </a:t>
            </a:r>
            <a:r>
              <a:rPr sz="1633" u="heavy" spc="37" dirty="0">
                <a:solidFill>
                  <a:srgbClr val="0C4653"/>
                </a:solidFill>
                <a:latin typeface="Georgia"/>
                <a:cs typeface="Georgia"/>
                <a:hlinkClick r:id="rId12"/>
              </a:rPr>
              <a:t>P</a:t>
            </a:r>
            <a:r>
              <a:rPr sz="1633" u="heavy" spc="43" dirty="0">
                <a:solidFill>
                  <a:srgbClr val="0C4653"/>
                </a:solidFill>
                <a:latin typeface="Georgia"/>
                <a:cs typeface="Georgia"/>
                <a:hlinkClick r:id="rId12"/>
              </a:rPr>
              <a:t>ub</a:t>
            </a:r>
            <a:r>
              <a:rPr sz="1633" u="heavy" spc="-153" dirty="0">
                <a:solidFill>
                  <a:srgbClr val="0C4653"/>
                </a:solidFill>
                <a:latin typeface="Georgia"/>
                <a:cs typeface="Georgia"/>
                <a:hlinkClick r:id="rId12"/>
              </a:rPr>
              <a:t>M</a:t>
            </a:r>
            <a:r>
              <a:rPr sz="1633" u="heavy" spc="53" dirty="0">
                <a:solidFill>
                  <a:srgbClr val="0C4653"/>
                </a:solidFill>
                <a:latin typeface="Georgia"/>
                <a:cs typeface="Georgia"/>
                <a:hlinkClick r:id="rId12"/>
              </a:rPr>
              <a:t>e</a:t>
            </a:r>
            <a:r>
              <a:rPr sz="1633" u="heavy" spc="17" dirty="0">
                <a:solidFill>
                  <a:srgbClr val="0C4653"/>
                </a:solidFill>
                <a:latin typeface="Georgia"/>
                <a:cs typeface="Georgia"/>
                <a:hlinkClick r:id="rId12"/>
              </a:rPr>
              <a:t>d</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endParaRPr sz="1633">
              <a:latin typeface="Georgia"/>
              <a:cs typeface="Georgia"/>
            </a:endParaRPr>
          </a:p>
          <a:p>
            <a:pPr marL="488974" indent="-480931">
              <a:spcBef>
                <a:spcPts val="293"/>
              </a:spcBef>
              <a:tabLst>
                <a:tab pos="559251" algn="l"/>
              </a:tabLst>
            </a:pPr>
            <a:r>
              <a:rPr sz="1633" spc="53" dirty="0">
                <a:solidFill>
                  <a:srgbClr val="0C4653"/>
                </a:solidFill>
                <a:latin typeface="Georgia"/>
                <a:cs typeface="Georgia"/>
              </a:rPr>
              <a:t>4</a:t>
            </a:r>
            <a:r>
              <a:rPr sz="1633" spc="-10" dirty="0">
                <a:solidFill>
                  <a:srgbClr val="0C4653"/>
                </a:solidFill>
                <a:latin typeface="Georgia"/>
                <a:cs typeface="Georgia"/>
              </a:rPr>
              <a:t>.	</a:t>
            </a:r>
            <a:r>
              <a:rPr sz="1633" spc="10"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47" dirty="0">
                <a:solidFill>
                  <a:srgbClr val="0C4653"/>
                </a:solidFill>
                <a:latin typeface="Georgia"/>
                <a:cs typeface="Georgia"/>
              </a:rPr>
              <a:t>l</a:t>
            </a:r>
            <a:r>
              <a:rPr sz="1633" spc="73" dirty="0">
                <a:solidFill>
                  <a:srgbClr val="0C4653"/>
                </a:solidFill>
                <a:latin typeface="Georgia"/>
                <a:cs typeface="Georgia"/>
              </a:rPr>
              <a:t>a</a:t>
            </a:r>
            <a:r>
              <a:rPr sz="1633" spc="-100" dirty="0">
                <a:solidFill>
                  <a:srgbClr val="0C4653"/>
                </a:solidFill>
                <a:latin typeface="Georgia"/>
                <a:cs typeface="Georgia"/>
              </a:rPr>
              <a:t> </a:t>
            </a:r>
            <a:r>
              <a:rPr sz="1633" spc="73" dirty="0">
                <a:solidFill>
                  <a:srgbClr val="0C4653"/>
                </a:solidFill>
                <a:latin typeface="Georgia"/>
                <a:cs typeface="Georgia"/>
              </a:rPr>
              <a:t>Ca</a:t>
            </a:r>
            <a:r>
              <a:rPr sz="1633" spc="43" dirty="0">
                <a:solidFill>
                  <a:srgbClr val="0C4653"/>
                </a:solidFill>
                <a:latin typeface="Georgia"/>
                <a:cs typeface="Georgia"/>
              </a:rPr>
              <a:t>b</a:t>
            </a:r>
            <a:r>
              <a:rPr sz="1633" spc="73" dirty="0">
                <a:solidFill>
                  <a:srgbClr val="0C4653"/>
                </a:solidFill>
                <a:latin typeface="Georgia"/>
                <a:cs typeface="Georgia"/>
              </a:rPr>
              <a:t>a</a:t>
            </a:r>
            <a:r>
              <a:rPr sz="1633" spc="-13" dirty="0">
                <a:solidFill>
                  <a:srgbClr val="0C4653"/>
                </a:solidFill>
                <a:latin typeface="Georgia"/>
                <a:cs typeface="Georgia"/>
              </a:rPr>
              <a:t>,</a:t>
            </a:r>
            <a:r>
              <a:rPr sz="1633" spc="-100" dirty="0">
                <a:solidFill>
                  <a:srgbClr val="0C4653"/>
                </a:solidFill>
                <a:latin typeface="Georgia"/>
                <a:cs typeface="Georgia"/>
              </a:rPr>
              <a:t> </a:t>
            </a:r>
            <a:r>
              <a:rPr sz="1633" spc="67" dirty="0">
                <a:solidFill>
                  <a:srgbClr val="0C4653"/>
                </a:solidFill>
                <a:latin typeface="Georgia"/>
                <a:cs typeface="Georgia"/>
              </a:rPr>
              <a:t>K</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3" dirty="0">
                <a:solidFill>
                  <a:srgbClr val="0C4653"/>
                </a:solidFill>
                <a:latin typeface="Georgia"/>
                <a:cs typeface="Georgia"/>
              </a:rPr>
              <a:t>G</a:t>
            </a:r>
            <a:r>
              <a:rPr sz="1633" spc="47" dirty="0">
                <a:solidFill>
                  <a:srgbClr val="0C4653"/>
                </a:solidFill>
                <a:latin typeface="Georgia"/>
                <a:cs typeface="Georgia"/>
              </a:rPr>
              <a:t>u</a:t>
            </a:r>
            <a:r>
              <a:rPr sz="1633" spc="53" dirty="0">
                <a:solidFill>
                  <a:srgbClr val="0C4653"/>
                </a:solidFill>
                <a:latin typeface="Georgia"/>
                <a:cs typeface="Georgia"/>
              </a:rPr>
              <a:t>e</a:t>
            </a:r>
            <a:r>
              <a:rPr sz="1633" spc="140" dirty="0">
                <a:solidFill>
                  <a:srgbClr val="0C4653"/>
                </a:solidFill>
                <a:latin typeface="Georgia"/>
                <a:cs typeface="Georgia"/>
              </a:rPr>
              <a:t>rr</a:t>
            </a:r>
            <a:r>
              <a:rPr sz="1633" spc="53" dirty="0">
                <a:solidFill>
                  <a:srgbClr val="0C4653"/>
                </a:solidFill>
                <a:latin typeface="Georgia"/>
                <a:cs typeface="Georgia"/>
              </a:rPr>
              <a:t>e</a:t>
            </a:r>
            <a:r>
              <a:rPr sz="1633" spc="140" dirty="0">
                <a:solidFill>
                  <a:srgbClr val="0C4653"/>
                </a:solidFill>
                <a:latin typeface="Georgia"/>
                <a:cs typeface="Georgia"/>
              </a:rPr>
              <a:t>r</a:t>
            </a:r>
            <a:r>
              <a:rPr sz="1633" dirty="0">
                <a:solidFill>
                  <a:srgbClr val="0C4653"/>
                </a:solidFill>
                <a:latin typeface="Georgia"/>
                <a:cs typeface="Georgia"/>
              </a:rPr>
              <a:t>o</a:t>
            </a:r>
            <a:r>
              <a:rPr sz="1633" spc="-13" dirty="0">
                <a:solidFill>
                  <a:srgbClr val="0C4653"/>
                </a:solidFill>
                <a:latin typeface="Georgia"/>
                <a:cs typeface="Georgia"/>
              </a:rPr>
              <a:t>,</a:t>
            </a:r>
            <a:r>
              <a:rPr sz="1633" spc="-100" dirty="0">
                <a:solidFill>
                  <a:srgbClr val="0C4653"/>
                </a:solidFill>
                <a:latin typeface="Georgia"/>
                <a:cs typeface="Georgia"/>
              </a:rPr>
              <a:t> </a:t>
            </a:r>
            <a:r>
              <a:rPr sz="1633" spc="37" dirty="0">
                <a:solidFill>
                  <a:srgbClr val="0C4653"/>
                </a:solidFill>
                <a:latin typeface="Georgia"/>
                <a:cs typeface="Georgia"/>
              </a:rPr>
              <a:t>P</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00" dirty="0">
                <a:solidFill>
                  <a:srgbClr val="0C4653"/>
                </a:solidFill>
                <a:latin typeface="Georgia"/>
                <a:cs typeface="Georgia"/>
              </a:rPr>
              <a:t>T</a:t>
            </a:r>
            <a:r>
              <a:rPr sz="1633" spc="140" dirty="0">
                <a:solidFill>
                  <a:srgbClr val="0C4653"/>
                </a:solidFill>
                <a:latin typeface="Georgia"/>
                <a:cs typeface="Georgia"/>
              </a:rPr>
              <a:t>r</a:t>
            </a:r>
            <a:r>
              <a:rPr sz="1633" spc="47" dirty="0">
                <a:solidFill>
                  <a:srgbClr val="0C4653"/>
                </a:solidFill>
                <a:latin typeface="Georgia"/>
                <a:cs typeface="Georgia"/>
              </a:rPr>
              <a:t>u</a:t>
            </a:r>
            <a:r>
              <a:rPr sz="1633" spc="37" dirty="0">
                <a:solidFill>
                  <a:srgbClr val="0C4653"/>
                </a:solidFill>
                <a:latin typeface="Georgia"/>
                <a:cs typeface="Georgia"/>
              </a:rPr>
              <a:t>n</a:t>
            </a:r>
            <a:r>
              <a:rPr sz="1633" spc="17" dirty="0">
                <a:solidFill>
                  <a:srgbClr val="0C4653"/>
                </a:solidFill>
                <a:latin typeface="Georgia"/>
                <a:cs typeface="Georgia"/>
              </a:rPr>
              <a:t>g</a:t>
            </a:r>
            <a:r>
              <a:rPr sz="1633" spc="-13" dirty="0">
                <a:solidFill>
                  <a:srgbClr val="0C4653"/>
                </a:solidFill>
                <a:latin typeface="Georgia"/>
                <a:cs typeface="Georgia"/>
              </a:rPr>
              <a:t>,</a:t>
            </a:r>
            <a:r>
              <a:rPr sz="1633" spc="-100" dirty="0">
                <a:solidFill>
                  <a:srgbClr val="0C4653"/>
                </a:solidFill>
                <a:latin typeface="Georgia"/>
                <a:cs typeface="Georgia"/>
              </a:rPr>
              <a:t> </a:t>
            </a:r>
            <a:r>
              <a:rPr sz="1633" spc="100" dirty="0">
                <a:solidFill>
                  <a:srgbClr val="0C4653"/>
                </a:solidFill>
                <a:latin typeface="Georgia"/>
                <a:cs typeface="Georgia"/>
              </a:rPr>
              <a:t>T</a:t>
            </a:r>
            <a:r>
              <a:rPr sz="1633" spc="63" dirty="0">
                <a:solidFill>
                  <a:srgbClr val="0C4653"/>
                </a:solidFill>
                <a:latin typeface="Georgia"/>
                <a:cs typeface="Georgia"/>
              </a:rPr>
              <a:t>S</a:t>
            </a:r>
            <a:r>
              <a:rPr sz="1633" spc="-90" dirty="0">
                <a:solidFill>
                  <a:srgbClr val="0C4653"/>
                </a:solidFill>
                <a:latin typeface="Georgia"/>
                <a:cs typeface="Georgia"/>
              </a:rPr>
              <a:t>;</a:t>
            </a:r>
            <a:r>
              <a:rPr sz="1633" spc="-100" dirty="0">
                <a:solidFill>
                  <a:srgbClr val="0C4653"/>
                </a:solidFill>
                <a:latin typeface="Georgia"/>
                <a:cs typeface="Georgia"/>
              </a:rPr>
              <a:t> </a:t>
            </a:r>
            <a:r>
              <a:rPr sz="1633" spc="73" dirty="0">
                <a:solidFill>
                  <a:srgbClr val="0C4653"/>
                </a:solidFill>
                <a:latin typeface="Georgia"/>
                <a:cs typeface="Georgia"/>
              </a:rPr>
              <a:t>C</a:t>
            </a:r>
            <a:r>
              <a:rPr sz="1633" spc="140" dirty="0">
                <a:solidFill>
                  <a:srgbClr val="0C4653"/>
                </a:solidFill>
                <a:latin typeface="Georgia"/>
                <a:cs typeface="Georgia"/>
              </a:rPr>
              <a:t>r</a:t>
            </a:r>
            <a:r>
              <a:rPr sz="1633" spc="47" dirty="0">
                <a:solidFill>
                  <a:srgbClr val="0C4653"/>
                </a:solidFill>
                <a:latin typeface="Georgia"/>
                <a:cs typeface="Georgia"/>
              </a:rPr>
              <a:t>u</a:t>
            </a:r>
            <a:r>
              <a:rPr sz="1633" spc="123" dirty="0">
                <a:solidFill>
                  <a:srgbClr val="0C4653"/>
                </a:solidFill>
                <a:latin typeface="Georgia"/>
                <a:cs typeface="Georgia"/>
              </a:rPr>
              <a:t>z</a:t>
            </a:r>
            <a:r>
              <a:rPr sz="1633" spc="-37" dirty="0">
                <a:solidFill>
                  <a:srgbClr val="0C4653"/>
                </a:solidFill>
                <a:latin typeface="Georgia"/>
                <a:cs typeface="Georgia"/>
              </a:rPr>
              <a:t>-</a:t>
            </a:r>
            <a:r>
              <a:rPr sz="1633" spc="20" dirty="0">
                <a:solidFill>
                  <a:srgbClr val="0C4653"/>
                </a:solidFill>
                <a:latin typeface="Georgia"/>
                <a:cs typeface="Georgia"/>
              </a:rPr>
              <a:t>R</a:t>
            </a:r>
            <a:r>
              <a:rPr sz="1633" dirty="0">
                <a:solidFill>
                  <a:srgbClr val="0C4653"/>
                </a:solidFill>
                <a:latin typeface="Georgia"/>
                <a:cs typeface="Georgia"/>
              </a:rPr>
              <a:t>o</a:t>
            </a:r>
            <a:r>
              <a:rPr sz="1633" spc="13" dirty="0">
                <a:solidFill>
                  <a:srgbClr val="0C4653"/>
                </a:solidFill>
                <a:latin typeface="Georgia"/>
                <a:cs typeface="Georgia"/>
              </a:rPr>
              <a:t>m</a:t>
            </a:r>
            <a:r>
              <a:rPr sz="1633" spc="53" dirty="0">
                <a:solidFill>
                  <a:srgbClr val="0C4653"/>
                </a:solidFill>
                <a:latin typeface="Georgia"/>
                <a:cs typeface="Georgia"/>
              </a:rPr>
              <a:t>e</a:t>
            </a:r>
            <a:r>
              <a:rPr sz="1633" spc="140" dirty="0">
                <a:solidFill>
                  <a:srgbClr val="0C4653"/>
                </a:solidFill>
                <a:latin typeface="Georgia"/>
                <a:cs typeface="Georgia"/>
              </a:rPr>
              <a:t>r</a:t>
            </a:r>
            <a:r>
              <a:rPr sz="1633" dirty="0">
                <a:solidFill>
                  <a:srgbClr val="0C4653"/>
                </a:solidFill>
                <a:latin typeface="Georgia"/>
                <a:cs typeface="Georgia"/>
              </a:rPr>
              <a:t>o</a:t>
            </a:r>
            <a:r>
              <a:rPr sz="1633" spc="-13" dirty="0">
                <a:solidFill>
                  <a:srgbClr val="0C4653"/>
                </a:solidFill>
                <a:latin typeface="Georgia"/>
                <a:cs typeface="Georgia"/>
              </a:rPr>
              <a:t>,</a:t>
            </a:r>
            <a:r>
              <a:rPr sz="1633" spc="-100" dirty="0">
                <a:solidFill>
                  <a:srgbClr val="0C4653"/>
                </a:solidFill>
                <a:latin typeface="Georgia"/>
                <a:cs typeface="Georgia"/>
              </a:rPr>
              <a:t> </a:t>
            </a:r>
            <a:r>
              <a:rPr sz="1633" spc="-153" dirty="0">
                <a:solidFill>
                  <a:srgbClr val="0C4653"/>
                </a:solidFill>
                <a:latin typeface="Georgia"/>
                <a:cs typeface="Georgia"/>
              </a:rPr>
              <a:t>M</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67" dirty="0">
                <a:solidFill>
                  <a:srgbClr val="0C4653"/>
                </a:solidFill>
                <a:latin typeface="Georgia"/>
                <a:cs typeface="Georgia"/>
              </a:rPr>
              <a:t>K</a:t>
            </a:r>
            <a:r>
              <a:rPr sz="1633" spc="53" dirty="0">
                <a:solidFill>
                  <a:srgbClr val="0C4653"/>
                </a:solidFill>
                <a:latin typeface="Georgia"/>
                <a:cs typeface="Georgia"/>
              </a:rPr>
              <a:t>e</a:t>
            </a:r>
            <a:r>
              <a:rPr sz="1633" spc="140" dirty="0">
                <a:solidFill>
                  <a:srgbClr val="0C4653"/>
                </a:solidFill>
                <a:latin typeface="Georgia"/>
                <a:cs typeface="Georgia"/>
              </a:rPr>
              <a:t>rr</a:t>
            </a:r>
            <a:r>
              <a:rPr sz="1633" spc="63" dirty="0">
                <a:solidFill>
                  <a:srgbClr val="0C4653"/>
                </a:solidFill>
                <a:latin typeface="Georgia"/>
                <a:cs typeface="Georgia"/>
              </a:rPr>
              <a:t>y</a:t>
            </a:r>
            <a:r>
              <a:rPr sz="1633" spc="-13" dirty="0">
                <a:solidFill>
                  <a:srgbClr val="0C4653"/>
                </a:solidFill>
                <a:latin typeface="Georgia"/>
                <a:cs typeface="Georgia"/>
              </a:rPr>
              <a:t>,</a:t>
            </a:r>
            <a:r>
              <a:rPr sz="1633" spc="-100" dirty="0">
                <a:solidFill>
                  <a:srgbClr val="0C4653"/>
                </a:solidFill>
                <a:latin typeface="Georgia"/>
                <a:cs typeface="Georgia"/>
              </a:rPr>
              <a:t> </a:t>
            </a:r>
            <a:r>
              <a:rPr sz="1633" dirty="0">
                <a:solidFill>
                  <a:srgbClr val="0C4653"/>
                </a:solidFill>
                <a:latin typeface="Georgia"/>
                <a:cs typeface="Georgia"/>
              </a:rPr>
              <a:t>J</a:t>
            </a:r>
            <a:r>
              <a:rPr sz="1633" spc="37" dirty="0">
                <a:solidFill>
                  <a:srgbClr val="0C4653"/>
                </a:solidFill>
                <a:latin typeface="Georgia"/>
                <a:cs typeface="Georgia"/>
              </a:rPr>
              <a:t>P</a:t>
            </a:r>
            <a:r>
              <a:rPr sz="1633" spc="-9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F</a:t>
            </a:r>
            <a:r>
              <a:rPr sz="1633" spc="47" dirty="0">
                <a:solidFill>
                  <a:srgbClr val="0C4653"/>
                </a:solidFill>
                <a:latin typeface="Georgia"/>
                <a:cs typeface="Georgia"/>
              </a:rPr>
              <a:t>lu</a:t>
            </a:r>
            <a:r>
              <a:rPr sz="1633" spc="57" dirty="0">
                <a:solidFill>
                  <a:srgbClr val="0C4653"/>
                </a:solidFill>
                <a:latin typeface="Georgia"/>
                <a:cs typeface="Georgia"/>
              </a:rPr>
              <a:t>h</a:t>
            </a:r>
            <a:r>
              <a:rPr sz="1633" spc="140" dirty="0">
                <a:solidFill>
                  <a:srgbClr val="0C4653"/>
                </a:solidFill>
                <a:latin typeface="Georgia"/>
                <a:cs typeface="Georgia"/>
              </a:rPr>
              <a:t>r</a:t>
            </a:r>
            <a:r>
              <a:rPr sz="1633" spc="-13" dirty="0">
                <a:solidFill>
                  <a:srgbClr val="0C4653"/>
                </a:solidFill>
                <a:latin typeface="Georgia"/>
                <a:cs typeface="Georgia"/>
              </a:rPr>
              <a:t>,</a:t>
            </a:r>
            <a:r>
              <a:rPr sz="1633" spc="-100" dirty="0">
                <a:solidFill>
                  <a:srgbClr val="0C4653"/>
                </a:solidFill>
                <a:latin typeface="Georgia"/>
                <a:cs typeface="Georgia"/>
              </a:rPr>
              <a:t> </a:t>
            </a:r>
            <a:r>
              <a:rPr sz="1633" dirty="0">
                <a:solidFill>
                  <a:srgbClr val="0C4653"/>
                </a:solidFill>
                <a:latin typeface="Georgia"/>
                <a:cs typeface="Georgia"/>
              </a:rPr>
              <a:t>J</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53" dirty="0">
                <a:solidFill>
                  <a:srgbClr val="0C4653"/>
                </a:solidFill>
                <a:latin typeface="Georgia"/>
                <a:cs typeface="Georgia"/>
              </a:rPr>
              <a:t>M</a:t>
            </a:r>
            <a:r>
              <a:rPr sz="1633" spc="73" dirty="0">
                <a:solidFill>
                  <a:srgbClr val="0C4653"/>
                </a:solidFill>
                <a:latin typeface="Georgia"/>
                <a:cs typeface="Georgia"/>
              </a:rPr>
              <a:t>a</a:t>
            </a:r>
            <a:r>
              <a:rPr sz="1633" spc="47" dirty="0">
                <a:solidFill>
                  <a:srgbClr val="0C4653"/>
                </a:solidFill>
                <a:latin typeface="Georgia"/>
                <a:cs typeface="Georgia"/>
              </a:rPr>
              <a:t>u</a:t>
            </a:r>
            <a:r>
              <a:rPr sz="1633" spc="140" dirty="0">
                <a:solidFill>
                  <a:srgbClr val="0C4653"/>
                </a:solidFill>
                <a:latin typeface="Georgia"/>
                <a:cs typeface="Georgia"/>
              </a:rPr>
              <a:t>r</a:t>
            </a:r>
            <a:r>
              <a:rPr sz="1633" spc="53" dirty="0">
                <a:solidFill>
                  <a:srgbClr val="0C4653"/>
                </a:solidFill>
                <a:latin typeface="Georgia"/>
                <a:cs typeface="Georgia"/>
              </a:rPr>
              <a:t>e</a:t>
            </a:r>
            <a:r>
              <a:rPr sz="1633" spc="140" dirty="0">
                <a:solidFill>
                  <a:srgbClr val="0C4653"/>
                </a:solidFill>
                <a:latin typeface="Georgia"/>
                <a:cs typeface="Georgia"/>
              </a:rPr>
              <a:t>r</a:t>
            </a:r>
            <a:r>
              <a:rPr sz="1633" spc="-13" dirty="0">
                <a:solidFill>
                  <a:srgbClr val="0C4653"/>
                </a:solidFill>
                <a:latin typeface="Georgia"/>
                <a:cs typeface="Georgia"/>
              </a:rPr>
              <a:t>,</a:t>
            </a:r>
            <a:r>
              <a:rPr sz="1633" spc="-100" dirty="0">
                <a:solidFill>
                  <a:srgbClr val="0C4653"/>
                </a:solidFill>
                <a:latin typeface="Georgia"/>
                <a:cs typeface="Georgia"/>
              </a:rPr>
              <a:t> </a:t>
            </a:r>
            <a:r>
              <a:rPr sz="1633" spc="-153" dirty="0">
                <a:solidFill>
                  <a:srgbClr val="0C4653"/>
                </a:solidFill>
                <a:latin typeface="Georgia"/>
                <a:cs typeface="Georgia"/>
              </a:rPr>
              <a:t>M</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67" dirty="0">
                <a:solidFill>
                  <a:srgbClr val="0C4653"/>
                </a:solidFill>
                <a:latin typeface="Georgia"/>
                <a:cs typeface="Georgia"/>
              </a:rPr>
              <a:t>K</a:t>
            </a:r>
            <a:r>
              <a:rPr sz="1633" spc="140" dirty="0">
                <a:solidFill>
                  <a:srgbClr val="0C4653"/>
                </a:solidFill>
                <a:latin typeface="Georgia"/>
                <a:cs typeface="Georgia"/>
              </a:rPr>
              <a:t>r</a:t>
            </a:r>
            <a:r>
              <a:rPr sz="1633" spc="47" dirty="0">
                <a:solidFill>
                  <a:srgbClr val="0C4653"/>
                </a:solidFill>
                <a:latin typeface="Georgia"/>
                <a:cs typeface="Georgia"/>
              </a:rPr>
              <a:t>u</a:t>
            </a:r>
            <a:r>
              <a:rPr sz="1633" spc="37" dirty="0">
                <a:solidFill>
                  <a:srgbClr val="0C4653"/>
                </a:solidFill>
                <a:latin typeface="Georgia"/>
                <a:cs typeface="Georgia"/>
              </a:rPr>
              <a:t>i</a:t>
            </a:r>
            <a:r>
              <a:rPr sz="1633" spc="27" dirty="0">
                <a:solidFill>
                  <a:srgbClr val="0C4653"/>
                </a:solidFill>
                <a:latin typeface="Georgia"/>
                <a:cs typeface="Georgia"/>
              </a:rPr>
              <a:t>j</a:t>
            </a:r>
            <a:r>
              <a:rPr sz="1633" dirty="0">
                <a:solidFill>
                  <a:srgbClr val="0C4653"/>
                </a:solidFill>
                <a:latin typeface="Georgia"/>
                <a:cs typeface="Georgia"/>
              </a:rPr>
              <a:t>ss</a:t>
            </a:r>
            <a:r>
              <a:rPr sz="1633" spc="53" dirty="0">
                <a:solidFill>
                  <a:srgbClr val="0C4653"/>
                </a:solidFill>
                <a:latin typeface="Georgia"/>
                <a:cs typeface="Georgia"/>
              </a:rPr>
              <a:t>e</a:t>
            </a:r>
            <a:r>
              <a:rPr sz="1633" spc="37" dirty="0">
                <a:solidFill>
                  <a:srgbClr val="0C4653"/>
                </a:solidFill>
                <a:latin typeface="Georgia"/>
                <a:cs typeface="Georgia"/>
              </a:rPr>
              <a:t>n</a:t>
            </a:r>
            <a:r>
              <a:rPr sz="1633" spc="-13"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F.</a:t>
            </a:r>
            <a:r>
              <a:rPr sz="1633" spc="-90" dirty="0">
                <a:solidFill>
                  <a:srgbClr val="0C4653"/>
                </a:solidFill>
                <a:latin typeface="Georgia"/>
                <a:cs typeface="Georgia"/>
              </a:rPr>
              <a:t>;</a:t>
            </a:r>
            <a:endParaRPr sz="1633">
              <a:latin typeface="Georgia"/>
              <a:cs typeface="Georgia"/>
            </a:endParaRPr>
          </a:p>
          <a:p>
            <a:pPr marL="232845" marR="3387" indent="-50379" algn="ctr">
              <a:lnSpc>
                <a:spcPct val="115100"/>
              </a:lnSpc>
            </a:pPr>
            <a:r>
              <a:rPr sz="1633" spc="30" dirty="0">
                <a:solidFill>
                  <a:srgbClr val="0C4653"/>
                </a:solidFill>
                <a:latin typeface="Georgia"/>
                <a:cs typeface="Georgia"/>
              </a:rPr>
              <a:t>A</a:t>
            </a:r>
            <a:r>
              <a:rPr sz="1633" spc="47" dirty="0">
                <a:solidFill>
                  <a:srgbClr val="0C4653"/>
                </a:solidFill>
                <a:latin typeface="Georgia"/>
                <a:cs typeface="Georgia"/>
              </a:rPr>
              <a:t>l</a:t>
            </a:r>
            <a:r>
              <a:rPr sz="1633" spc="43" dirty="0">
                <a:solidFill>
                  <a:srgbClr val="0C4653"/>
                </a:solidFill>
                <a:latin typeface="Georgia"/>
                <a:cs typeface="Georgia"/>
              </a:rPr>
              <a:t>b</a:t>
            </a:r>
            <a:r>
              <a:rPr sz="1633" spc="73" dirty="0">
                <a:solidFill>
                  <a:srgbClr val="0C4653"/>
                </a:solidFill>
                <a:latin typeface="Georgia"/>
                <a:cs typeface="Georgia"/>
              </a:rPr>
              <a:t>a</a:t>
            </a:r>
            <a:r>
              <a:rPr sz="1633" spc="47" dirty="0">
                <a:solidFill>
                  <a:srgbClr val="0C4653"/>
                </a:solidFill>
                <a:latin typeface="Georgia"/>
                <a:cs typeface="Georgia"/>
              </a:rPr>
              <a:t>l</a:t>
            </a:r>
            <a:r>
              <a:rPr sz="1633" spc="73" dirty="0">
                <a:solidFill>
                  <a:srgbClr val="0C4653"/>
                </a:solidFill>
                <a:latin typeface="Georgia"/>
                <a:cs typeface="Georgia"/>
              </a:rPr>
              <a:t>a</a:t>
            </a:r>
            <a:r>
              <a:rPr sz="1633" spc="76" dirty="0">
                <a:solidFill>
                  <a:srgbClr val="0C4653"/>
                </a:solidFill>
                <a:latin typeface="Georgia"/>
                <a:cs typeface="Georgia"/>
              </a:rPr>
              <a:t>t</a:t>
            </a:r>
            <a:r>
              <a:rPr sz="1633" spc="-13" dirty="0">
                <a:solidFill>
                  <a:srgbClr val="0C4653"/>
                </a:solidFill>
                <a:latin typeface="Georgia"/>
                <a:cs typeface="Georgia"/>
              </a:rPr>
              <a:t>,</a:t>
            </a:r>
            <a:r>
              <a:rPr sz="1633" spc="-100" dirty="0">
                <a:solidFill>
                  <a:srgbClr val="0C4653"/>
                </a:solidFill>
                <a:latin typeface="Georgia"/>
                <a:cs typeface="Georgia"/>
              </a:rPr>
              <a:t> </a:t>
            </a:r>
            <a:r>
              <a:rPr sz="1633" spc="30" dirty="0">
                <a:solidFill>
                  <a:srgbClr val="0C4653"/>
                </a:solidFill>
                <a:latin typeface="Georgia"/>
                <a:cs typeface="Georgia"/>
              </a:rPr>
              <a:t>A</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B</a:t>
            </a:r>
            <a:r>
              <a:rPr sz="1633" spc="47" dirty="0">
                <a:solidFill>
                  <a:srgbClr val="0C4653"/>
                </a:solidFill>
                <a:latin typeface="Georgia"/>
                <a:cs typeface="Georgia"/>
              </a:rPr>
              <a:t>u</a:t>
            </a:r>
            <a:r>
              <a:rPr sz="1633" spc="37" dirty="0">
                <a:solidFill>
                  <a:srgbClr val="0C4653"/>
                </a:solidFill>
                <a:latin typeface="Georgia"/>
                <a:cs typeface="Georgia"/>
              </a:rPr>
              <a:t>n</a:t>
            </a:r>
            <a:r>
              <a:rPr sz="1633" spc="76" dirty="0">
                <a:solidFill>
                  <a:srgbClr val="0C4653"/>
                </a:solidFill>
                <a:latin typeface="Georgia"/>
                <a:cs typeface="Georgia"/>
              </a:rPr>
              <a:t>t</a:t>
            </a:r>
            <a:r>
              <a:rPr sz="1633" spc="37" dirty="0">
                <a:solidFill>
                  <a:srgbClr val="0C4653"/>
                </a:solidFill>
                <a:latin typeface="Georgia"/>
                <a:cs typeface="Georgia"/>
              </a:rPr>
              <a:t>in</a:t>
            </a:r>
            <a:r>
              <a:rPr sz="1633" spc="17" dirty="0">
                <a:solidFill>
                  <a:srgbClr val="0C4653"/>
                </a:solidFill>
                <a:latin typeface="Georgia"/>
                <a:cs typeface="Georgia"/>
              </a:rPr>
              <a:t>g</a:t>
            </a:r>
            <a:r>
              <a:rPr sz="1633" spc="-13" dirty="0">
                <a:solidFill>
                  <a:srgbClr val="0C4653"/>
                </a:solidFill>
                <a:latin typeface="Georgia"/>
                <a:cs typeface="Georgia"/>
              </a:rPr>
              <a:t>,</a:t>
            </a:r>
            <a:r>
              <a:rPr sz="1633" spc="-100" dirty="0">
                <a:solidFill>
                  <a:srgbClr val="0C4653"/>
                </a:solidFill>
                <a:latin typeface="Georgia"/>
                <a:cs typeface="Georgia"/>
              </a:rPr>
              <a:t> </a:t>
            </a:r>
            <a:r>
              <a:rPr sz="1633" spc="63" dirty="0">
                <a:solidFill>
                  <a:srgbClr val="0C4653"/>
                </a:solidFill>
                <a:latin typeface="Georgia"/>
                <a:cs typeface="Georgia"/>
              </a:rPr>
              <a:t>S</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53" dirty="0">
                <a:solidFill>
                  <a:srgbClr val="0C4653"/>
                </a:solidFill>
                <a:latin typeface="Georgia"/>
                <a:cs typeface="Georgia"/>
              </a:rPr>
              <a:t>e</a:t>
            </a:r>
            <a:r>
              <a:rPr sz="1633" spc="76" dirty="0">
                <a:solidFill>
                  <a:srgbClr val="0C4653"/>
                </a:solidFill>
                <a:latin typeface="Georgia"/>
                <a:cs typeface="Georgia"/>
              </a:rPr>
              <a:t>t</a:t>
            </a:r>
            <a:r>
              <a:rPr sz="1633" spc="-100" dirty="0">
                <a:solidFill>
                  <a:srgbClr val="0C4653"/>
                </a:solidFill>
                <a:latin typeface="Georgia"/>
                <a:cs typeface="Georgia"/>
              </a:rPr>
              <a:t> </a:t>
            </a:r>
            <a:r>
              <a:rPr sz="1633" spc="73" dirty="0">
                <a:solidFill>
                  <a:srgbClr val="0C4653"/>
                </a:solidFill>
                <a:latin typeface="Georgia"/>
                <a:cs typeface="Georgia"/>
              </a:rPr>
              <a:t>a</a:t>
            </a:r>
            <a:r>
              <a:rPr sz="1633" spc="47" dirty="0">
                <a:solidFill>
                  <a:srgbClr val="0C4653"/>
                </a:solidFill>
                <a:latin typeface="Georgia"/>
                <a:cs typeface="Georgia"/>
              </a:rPr>
              <a:t>l</a:t>
            </a:r>
            <a:r>
              <a:rPr sz="1633" spc="-10"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47" dirty="0">
                <a:solidFill>
                  <a:srgbClr val="0C4653"/>
                </a:solidFill>
                <a:latin typeface="Georgia"/>
                <a:cs typeface="Georgia"/>
              </a:rPr>
              <a:t>l</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dirty="0">
                <a:solidFill>
                  <a:srgbClr val="0C4653"/>
                </a:solidFill>
                <a:latin typeface="Georgia"/>
                <a:cs typeface="Georgia"/>
              </a:rPr>
              <a:t>ș</a:t>
            </a:r>
            <a:r>
              <a:rPr sz="1633" spc="53" dirty="0">
                <a:solidFill>
                  <a:srgbClr val="0C4653"/>
                </a:solidFill>
                <a:latin typeface="Georgia"/>
                <a:cs typeface="Georgia"/>
              </a:rPr>
              <a:t>e</a:t>
            </a:r>
            <a:r>
              <a:rPr sz="1633" spc="47" dirty="0">
                <a:solidFill>
                  <a:srgbClr val="0C4653"/>
                </a:solidFill>
                <a:latin typeface="Georgia"/>
                <a:cs typeface="Georgia"/>
              </a:rPr>
              <a:t>u</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spc="53" dirty="0">
                <a:solidFill>
                  <a:srgbClr val="0C4653"/>
                </a:solidFill>
                <a:latin typeface="Georgia"/>
                <a:cs typeface="Georgia"/>
              </a:rPr>
              <a:t>e</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93" dirty="0">
                <a:solidFill>
                  <a:srgbClr val="0C4653"/>
                </a:solidFill>
                <a:latin typeface="Georgia"/>
                <a:cs typeface="Georgia"/>
              </a:rPr>
              <a:t>f</a:t>
            </a:r>
            <a:r>
              <a:rPr sz="1633" spc="140" dirty="0">
                <a:solidFill>
                  <a:srgbClr val="0C4653"/>
                </a:solidFill>
                <a:latin typeface="Georgia"/>
                <a:cs typeface="Georgia"/>
              </a:rPr>
              <a:t>r</a:t>
            </a:r>
            <a:r>
              <a:rPr sz="1633" spc="47" dirty="0">
                <a:solidFill>
                  <a:srgbClr val="0C4653"/>
                </a:solidFill>
                <a:latin typeface="Georgia"/>
                <a:cs typeface="Georgia"/>
              </a:rPr>
              <a:t>u</a:t>
            </a:r>
            <a:r>
              <a:rPr sz="1633" spc="43" dirty="0">
                <a:solidFill>
                  <a:srgbClr val="0C4653"/>
                </a:solidFill>
                <a:latin typeface="Georgia"/>
                <a:cs typeface="Georgia"/>
              </a:rPr>
              <a:t>c</a:t>
            </a:r>
            <a:r>
              <a:rPr sz="1633" spc="76" dirty="0">
                <a:solidFill>
                  <a:srgbClr val="0C4653"/>
                </a:solidFill>
                <a:latin typeface="Georgia"/>
                <a:cs typeface="Georgia"/>
              </a:rPr>
              <a:t>t</a:t>
            </a:r>
            <a:r>
              <a:rPr sz="1633" spc="53" dirty="0">
                <a:solidFill>
                  <a:srgbClr val="0C4653"/>
                </a:solidFill>
                <a:latin typeface="Georgia"/>
                <a:cs typeface="Georgia"/>
              </a:rPr>
              <a:t>e</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13" dirty="0">
                <a:solidFill>
                  <a:srgbClr val="0C4653"/>
                </a:solidFill>
                <a:latin typeface="Georgia"/>
                <a:cs typeface="Georgia"/>
              </a:rPr>
              <a:t>m</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spc="47" dirty="0">
                <a:solidFill>
                  <a:srgbClr val="0C4653"/>
                </a:solidFill>
                <a:latin typeface="Georgia"/>
                <a:cs typeface="Georgia"/>
              </a:rPr>
              <a:t>l</a:t>
            </a:r>
            <a:r>
              <a:rPr sz="1633" spc="73" dirty="0">
                <a:solidFill>
                  <a:srgbClr val="0C4653"/>
                </a:solidFill>
                <a:latin typeface="Georgia"/>
                <a:cs typeface="Georgia"/>
              </a:rPr>
              <a:t>a</a:t>
            </a:r>
            <a:r>
              <a:rPr sz="1633" spc="-100" dirty="0">
                <a:solidFill>
                  <a:srgbClr val="0C4653"/>
                </a:solidFill>
                <a:latin typeface="Georgia"/>
                <a:cs typeface="Georgia"/>
              </a:rPr>
              <a:t> </a:t>
            </a:r>
            <a:r>
              <a:rPr sz="1633" spc="73" dirty="0">
                <a:solidFill>
                  <a:srgbClr val="0C4653"/>
                </a:solidFill>
                <a:latin typeface="Georgia"/>
                <a:cs typeface="Georgia"/>
              </a:rPr>
              <a:t>a</a:t>
            </a:r>
            <a:r>
              <a:rPr sz="1633" spc="13" dirty="0">
                <a:solidFill>
                  <a:srgbClr val="0C4653"/>
                </a:solidFill>
                <a:latin typeface="Georgia"/>
                <a:cs typeface="Georgia"/>
              </a:rPr>
              <a:t>m</a:t>
            </a:r>
            <a:r>
              <a:rPr sz="1633" spc="43" dirty="0">
                <a:solidFill>
                  <a:srgbClr val="0C4653"/>
                </a:solidFill>
                <a:latin typeface="Georgia"/>
                <a:cs typeface="Georgia"/>
              </a:rPr>
              <a:t>b</a:t>
            </a:r>
            <a:r>
              <a:rPr sz="1633" spc="73" dirty="0">
                <a:solidFill>
                  <a:srgbClr val="0C4653"/>
                </a:solidFill>
                <a:latin typeface="Georgia"/>
                <a:cs typeface="Georgia"/>
              </a:rPr>
              <a:t>a</a:t>
            </a:r>
            <a:r>
              <a:rPr sz="1633" spc="47" dirty="0">
                <a:solidFill>
                  <a:srgbClr val="0C4653"/>
                </a:solidFill>
                <a:latin typeface="Georgia"/>
                <a:cs typeface="Georgia"/>
              </a:rPr>
              <a:t>l</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73" dirty="0">
                <a:solidFill>
                  <a:srgbClr val="0C4653"/>
                </a:solidFill>
                <a:latin typeface="Georgia"/>
                <a:cs typeface="Georgia"/>
              </a:rPr>
              <a:t>a</a:t>
            </a:r>
            <a:r>
              <a:rPr sz="1633" spc="43" dirty="0">
                <a:solidFill>
                  <a:srgbClr val="0C4653"/>
                </a:solidFill>
                <a:latin typeface="Georgia"/>
                <a:cs typeface="Georgia"/>
              </a:rPr>
              <a:t>c</a:t>
            </a:r>
            <a:r>
              <a:rPr sz="1633" spc="76" dirty="0">
                <a:solidFill>
                  <a:srgbClr val="0C4653"/>
                </a:solidFill>
                <a:latin typeface="Georgia"/>
                <a:cs typeface="Georgia"/>
              </a:rPr>
              <a:t>t</a:t>
            </a:r>
            <a:r>
              <a:rPr sz="1633" spc="37" dirty="0">
                <a:solidFill>
                  <a:srgbClr val="0C4653"/>
                </a:solidFill>
                <a:latin typeface="Georgia"/>
                <a:cs typeface="Georgia"/>
              </a:rPr>
              <a:t>i</a:t>
            </a:r>
            <a:r>
              <a:rPr sz="1633" spc="57" dirty="0">
                <a:solidFill>
                  <a:srgbClr val="0C4653"/>
                </a:solidFill>
                <a:latin typeface="Georgia"/>
                <a:cs typeface="Georgia"/>
              </a:rPr>
              <a:t>v</a:t>
            </a:r>
            <a:r>
              <a:rPr sz="1633" spc="73" dirty="0">
                <a:solidFill>
                  <a:srgbClr val="0C4653"/>
                </a:solidFill>
                <a:latin typeface="Georgia"/>
                <a:cs typeface="Georgia"/>
              </a:rPr>
              <a:t>ă</a:t>
            </a:r>
            <a:r>
              <a:rPr sz="1633" spc="-100" dirty="0">
                <a:solidFill>
                  <a:srgbClr val="0C4653"/>
                </a:solidFill>
                <a:latin typeface="Georgia"/>
                <a:cs typeface="Georgia"/>
              </a:rPr>
              <a:t> </a:t>
            </a:r>
            <a:r>
              <a:rPr sz="1633" spc="73" dirty="0">
                <a:solidFill>
                  <a:srgbClr val="0C4653"/>
                </a:solidFill>
                <a:latin typeface="Georgia"/>
                <a:cs typeface="Georgia"/>
              </a:rPr>
              <a:t>a</a:t>
            </a:r>
            <a:r>
              <a:rPr sz="1633" spc="-100" dirty="0">
                <a:solidFill>
                  <a:srgbClr val="0C4653"/>
                </a:solidFill>
                <a:latin typeface="Georgia"/>
                <a:cs typeface="Georgia"/>
              </a:rPr>
              <a:t> </a:t>
            </a:r>
            <a:r>
              <a:rPr sz="1633" spc="93" dirty="0">
                <a:solidFill>
                  <a:srgbClr val="0C4653"/>
                </a:solidFill>
                <a:latin typeface="Georgia"/>
                <a:cs typeface="Georgia"/>
              </a:rPr>
              <a:t>f</a:t>
            </a:r>
            <a:r>
              <a:rPr sz="1633" spc="140" dirty="0">
                <a:solidFill>
                  <a:srgbClr val="0C4653"/>
                </a:solidFill>
                <a:latin typeface="Georgia"/>
                <a:cs typeface="Georgia"/>
              </a:rPr>
              <a:t>r</a:t>
            </a:r>
            <a:r>
              <a:rPr sz="1633" spc="47" dirty="0">
                <a:solidFill>
                  <a:srgbClr val="0C4653"/>
                </a:solidFill>
                <a:latin typeface="Georgia"/>
                <a:cs typeface="Georgia"/>
              </a:rPr>
              <a:t>u</a:t>
            </a:r>
            <a:r>
              <a:rPr sz="1633" spc="43" dirty="0">
                <a:solidFill>
                  <a:srgbClr val="0C4653"/>
                </a:solidFill>
                <a:latin typeface="Georgia"/>
                <a:cs typeface="Georgia"/>
              </a:rPr>
              <a:t>c</a:t>
            </a:r>
            <a:r>
              <a:rPr sz="1633" spc="76" dirty="0">
                <a:solidFill>
                  <a:srgbClr val="0C4653"/>
                </a:solidFill>
                <a:latin typeface="Georgia"/>
                <a:cs typeface="Georgia"/>
              </a:rPr>
              <a:t>t</a:t>
            </a:r>
            <a:r>
              <a:rPr sz="1633" spc="53" dirty="0">
                <a:solidFill>
                  <a:srgbClr val="0C4653"/>
                </a:solidFill>
                <a:latin typeface="Georgia"/>
                <a:cs typeface="Georgia"/>
              </a:rPr>
              <a:t>e</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spc="-100" dirty="0">
                <a:solidFill>
                  <a:srgbClr val="0C4653"/>
                </a:solidFill>
                <a:latin typeface="Georgia"/>
                <a:cs typeface="Georgia"/>
              </a:rPr>
              <a:t> </a:t>
            </a:r>
            <a:r>
              <a:rPr sz="1633" spc="13" dirty="0">
                <a:solidFill>
                  <a:srgbClr val="0C4653"/>
                </a:solidFill>
                <a:latin typeface="Georgia"/>
                <a:cs typeface="Georgia"/>
              </a:rPr>
              <a:t>m</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83" dirty="0">
                <a:solidFill>
                  <a:srgbClr val="0C4653"/>
                </a:solidFill>
                <a:latin typeface="Georgia"/>
                <a:cs typeface="Georgia"/>
              </a:rPr>
              <a:t>:</a:t>
            </a:r>
            <a:r>
              <a:rPr sz="1633" spc="-100" dirty="0">
                <a:solidFill>
                  <a:srgbClr val="0C4653"/>
                </a:solidFill>
                <a:latin typeface="Georgia"/>
                <a:cs typeface="Georgia"/>
              </a:rPr>
              <a:t> </a:t>
            </a:r>
            <a:r>
              <a:rPr sz="1633" dirty="0">
                <a:solidFill>
                  <a:srgbClr val="0C4653"/>
                </a:solidFill>
                <a:latin typeface="Georgia"/>
                <a:cs typeface="Georgia"/>
              </a:rPr>
              <a:t>O o</a:t>
            </a:r>
            <a:r>
              <a:rPr sz="1633" spc="27" dirty="0">
                <a:solidFill>
                  <a:srgbClr val="0C4653"/>
                </a:solidFill>
                <a:latin typeface="Georgia"/>
                <a:cs typeface="Georgia"/>
              </a:rPr>
              <a:t>p</a:t>
            </a:r>
            <a:r>
              <a:rPr sz="1633" dirty="0">
                <a:solidFill>
                  <a:srgbClr val="0C4653"/>
                </a:solidFill>
                <a:latin typeface="Georgia"/>
                <a:cs typeface="Georgia"/>
              </a:rPr>
              <a:t>o</a:t>
            </a:r>
            <a:r>
              <a:rPr sz="1633" spc="140" dirty="0">
                <a:solidFill>
                  <a:srgbClr val="0C4653"/>
                </a:solidFill>
                <a:latin typeface="Georgia"/>
                <a:cs typeface="Georgia"/>
              </a:rPr>
              <a:t>r</a:t>
            </a:r>
            <a:r>
              <a:rPr sz="1633" spc="76" dirty="0">
                <a:solidFill>
                  <a:srgbClr val="0C4653"/>
                </a:solidFill>
                <a:latin typeface="Georgia"/>
                <a:cs typeface="Georgia"/>
              </a:rPr>
              <a:t>t</a:t>
            </a:r>
            <a:r>
              <a:rPr sz="1633" spc="47" dirty="0">
                <a:solidFill>
                  <a:srgbClr val="0C4653"/>
                </a:solidFill>
                <a:latin typeface="Georgia"/>
                <a:cs typeface="Georgia"/>
              </a:rPr>
              <a:t>u</a:t>
            </a:r>
            <a:r>
              <a:rPr sz="1633" spc="37" dirty="0">
                <a:solidFill>
                  <a:srgbClr val="0C4653"/>
                </a:solidFill>
                <a:latin typeface="Georgia"/>
                <a:cs typeface="Georgia"/>
              </a:rPr>
              <a:t>ni</a:t>
            </a:r>
            <a:r>
              <a:rPr sz="1633" spc="76" dirty="0">
                <a:solidFill>
                  <a:srgbClr val="0C4653"/>
                </a:solidFill>
                <a:latin typeface="Georgia"/>
                <a:cs typeface="Georgia"/>
              </a:rPr>
              <a:t>t</a:t>
            </a:r>
            <a:r>
              <a:rPr sz="1633" spc="73" dirty="0">
                <a:solidFill>
                  <a:srgbClr val="0C4653"/>
                </a:solidFill>
                <a:latin typeface="Georgia"/>
                <a:cs typeface="Georgia"/>
              </a:rPr>
              <a:t>a</a:t>
            </a:r>
            <a:r>
              <a:rPr sz="1633" spc="76" dirty="0">
                <a:solidFill>
                  <a:srgbClr val="0C4653"/>
                </a:solidFill>
                <a:latin typeface="Georgia"/>
                <a:cs typeface="Georgia"/>
              </a:rPr>
              <a:t>t</a:t>
            </a:r>
            <a:r>
              <a:rPr sz="1633" spc="53" dirty="0">
                <a:solidFill>
                  <a:srgbClr val="0C4653"/>
                </a:solidFill>
                <a:latin typeface="Georgia"/>
                <a:cs typeface="Georgia"/>
              </a:rPr>
              <a:t>e</a:t>
            </a:r>
            <a:r>
              <a:rPr sz="1633" spc="-100" dirty="0">
                <a:solidFill>
                  <a:srgbClr val="0C4653"/>
                </a:solidFill>
                <a:latin typeface="Georgia"/>
                <a:cs typeface="Georgia"/>
              </a:rPr>
              <a:t> </a:t>
            </a:r>
            <a:r>
              <a:rPr sz="1633" spc="53" dirty="0">
                <a:solidFill>
                  <a:srgbClr val="0C4653"/>
                </a:solidFill>
                <a:latin typeface="Georgia"/>
                <a:cs typeface="Georgia"/>
              </a:rPr>
              <a:t>e</a:t>
            </a:r>
            <a:r>
              <a:rPr sz="1633" spc="13" dirty="0">
                <a:solidFill>
                  <a:srgbClr val="0C4653"/>
                </a:solidFill>
                <a:latin typeface="Georgia"/>
                <a:cs typeface="Georgia"/>
              </a:rPr>
              <a:t>m</a:t>
            </a:r>
            <a:r>
              <a:rPr sz="1633" spc="53" dirty="0">
                <a:solidFill>
                  <a:srgbClr val="0C4653"/>
                </a:solidFill>
                <a:latin typeface="Georgia"/>
                <a:cs typeface="Georgia"/>
              </a:rPr>
              <a:t>e</a:t>
            </a:r>
            <a:r>
              <a:rPr sz="1633" spc="140" dirty="0">
                <a:solidFill>
                  <a:srgbClr val="0C4653"/>
                </a:solidFill>
                <a:latin typeface="Georgia"/>
                <a:cs typeface="Georgia"/>
              </a:rPr>
              <a:t>r</a:t>
            </a:r>
            <a:r>
              <a:rPr sz="1633" spc="17" dirty="0">
                <a:solidFill>
                  <a:srgbClr val="0C4653"/>
                </a:solidFill>
                <a:latin typeface="Georgia"/>
                <a:cs typeface="Georgia"/>
              </a:rPr>
              <a:t>g</a:t>
            </a:r>
            <a:r>
              <a:rPr sz="1633" spc="53" dirty="0">
                <a:solidFill>
                  <a:srgbClr val="0C4653"/>
                </a:solidFill>
                <a:latin typeface="Georgia"/>
                <a:cs typeface="Georgia"/>
              </a:rPr>
              <a:t>e</a:t>
            </a:r>
            <a:r>
              <a:rPr sz="1633" spc="37" dirty="0">
                <a:solidFill>
                  <a:srgbClr val="0C4653"/>
                </a:solidFill>
                <a:latin typeface="Georgia"/>
                <a:cs typeface="Georgia"/>
              </a:rPr>
              <a:t>n</a:t>
            </a:r>
            <a:r>
              <a:rPr sz="1633" spc="76" dirty="0">
                <a:solidFill>
                  <a:srgbClr val="0C4653"/>
                </a:solidFill>
                <a:latin typeface="Georgia"/>
                <a:cs typeface="Georgia"/>
              </a:rPr>
              <a:t>t</a:t>
            </a:r>
            <a:r>
              <a:rPr sz="1633" spc="73" dirty="0">
                <a:solidFill>
                  <a:srgbClr val="0C4653"/>
                </a:solidFill>
                <a:latin typeface="Georgia"/>
                <a:cs typeface="Georgia"/>
              </a:rPr>
              <a:t>ă</a:t>
            </a:r>
            <a:r>
              <a:rPr sz="1633" spc="-100" dirty="0">
                <a:solidFill>
                  <a:srgbClr val="0C4653"/>
                </a:solidFill>
                <a:latin typeface="Georgia"/>
                <a:cs typeface="Georgia"/>
              </a:rPr>
              <a:t> </a:t>
            </a:r>
            <a:r>
              <a:rPr sz="1633" spc="73" dirty="0">
                <a:solidFill>
                  <a:srgbClr val="0C4653"/>
                </a:solidFill>
                <a:latin typeface="Georgia"/>
                <a:cs typeface="Georgia"/>
              </a:rPr>
              <a:t>a</a:t>
            </a:r>
            <a:r>
              <a:rPr sz="1633" spc="-100" dirty="0">
                <a:solidFill>
                  <a:srgbClr val="0C4653"/>
                </a:solidFill>
                <a:latin typeface="Georgia"/>
                <a:cs typeface="Georgia"/>
              </a:rPr>
              <a:t> </a:t>
            </a:r>
            <a:r>
              <a:rPr sz="1633" spc="53" dirty="0">
                <a:solidFill>
                  <a:srgbClr val="0C4653"/>
                </a:solidFill>
                <a:latin typeface="Georgia"/>
                <a:cs typeface="Georgia"/>
              </a:rPr>
              <a:t>e</a:t>
            </a:r>
            <a:r>
              <a:rPr sz="1633" spc="43" dirty="0">
                <a:solidFill>
                  <a:srgbClr val="0C4653"/>
                </a:solidFill>
                <a:latin typeface="Georgia"/>
                <a:cs typeface="Georgia"/>
              </a:rPr>
              <a:t>c</a:t>
            </a:r>
            <a:r>
              <a:rPr sz="1633" dirty="0">
                <a:solidFill>
                  <a:srgbClr val="0C4653"/>
                </a:solidFill>
                <a:latin typeface="Georgia"/>
                <a:cs typeface="Georgia"/>
              </a:rPr>
              <a:t>o</a:t>
            </a:r>
            <a:r>
              <a:rPr sz="1633" spc="37" dirty="0">
                <a:solidFill>
                  <a:srgbClr val="0C4653"/>
                </a:solidFill>
                <a:latin typeface="Georgia"/>
                <a:cs typeface="Georgia"/>
              </a:rPr>
              <a:t>n</a:t>
            </a:r>
            <a:r>
              <a:rPr sz="1633" dirty="0">
                <a:solidFill>
                  <a:srgbClr val="0C4653"/>
                </a:solidFill>
                <a:latin typeface="Georgia"/>
                <a:cs typeface="Georgia"/>
              </a:rPr>
              <a:t>o</a:t>
            </a:r>
            <a:r>
              <a:rPr sz="1633" spc="13" dirty="0">
                <a:solidFill>
                  <a:srgbClr val="0C4653"/>
                </a:solidFill>
                <a:latin typeface="Georgia"/>
                <a:cs typeface="Georgia"/>
              </a:rPr>
              <a:t>m</a:t>
            </a:r>
            <a:r>
              <a:rPr sz="1633" spc="37" dirty="0">
                <a:solidFill>
                  <a:srgbClr val="0C4653"/>
                </a:solidFill>
                <a:latin typeface="Georgia"/>
                <a:cs typeface="Georgia"/>
              </a:rPr>
              <a:t>i</a:t>
            </a:r>
            <a:r>
              <a:rPr sz="1633" spc="53" dirty="0">
                <a:solidFill>
                  <a:srgbClr val="0C4653"/>
                </a:solidFill>
                <a:latin typeface="Georgia"/>
                <a:cs typeface="Georgia"/>
              </a:rPr>
              <a:t>e</a:t>
            </a:r>
            <a:r>
              <a:rPr sz="1633" spc="37" dirty="0">
                <a:solidFill>
                  <a:srgbClr val="0C4653"/>
                </a:solidFill>
                <a:latin typeface="Georgia"/>
                <a:cs typeface="Georgia"/>
              </a:rPr>
              <a:t>i</a:t>
            </a:r>
            <a:r>
              <a:rPr sz="1633" spc="-100" dirty="0">
                <a:solidFill>
                  <a:srgbClr val="0C4653"/>
                </a:solidFill>
                <a:latin typeface="Georgia"/>
                <a:cs typeface="Georgia"/>
              </a:rPr>
              <a:t> </a:t>
            </a:r>
            <a:r>
              <a:rPr sz="1633" spc="43" dirty="0">
                <a:solidFill>
                  <a:srgbClr val="0C4653"/>
                </a:solidFill>
                <a:latin typeface="Georgia"/>
                <a:cs typeface="Georgia"/>
              </a:rPr>
              <a:t>c</a:t>
            </a:r>
            <a:r>
              <a:rPr sz="1633" spc="37" dirty="0">
                <a:solidFill>
                  <a:srgbClr val="0C4653"/>
                </a:solidFill>
                <a:latin typeface="Georgia"/>
                <a:cs typeface="Georgia"/>
              </a:rPr>
              <a:t>i</a:t>
            </a:r>
            <a:r>
              <a:rPr sz="1633" spc="140" dirty="0">
                <a:solidFill>
                  <a:srgbClr val="0C4653"/>
                </a:solidFill>
                <a:latin typeface="Georgia"/>
                <a:cs typeface="Georgia"/>
              </a:rPr>
              <a:t>r</a:t>
            </a:r>
            <a:r>
              <a:rPr sz="1633" spc="43" dirty="0">
                <a:solidFill>
                  <a:srgbClr val="0C4653"/>
                </a:solidFill>
                <a:latin typeface="Georgia"/>
                <a:cs typeface="Georgia"/>
              </a:rPr>
              <a:t>c</a:t>
            </a:r>
            <a:r>
              <a:rPr sz="1633" spc="47" dirty="0">
                <a:solidFill>
                  <a:srgbClr val="0C4653"/>
                </a:solidFill>
                <a:latin typeface="Georgia"/>
                <a:cs typeface="Georgia"/>
              </a:rPr>
              <a:t>ul</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 dirty="0">
                <a:solidFill>
                  <a:srgbClr val="0C4653"/>
                </a:solidFill>
                <a:latin typeface="Georgia"/>
                <a:cs typeface="Georgia"/>
              </a:rPr>
              <a:t>.</a:t>
            </a:r>
            <a:r>
              <a:rPr sz="1633" spc="-100" dirty="0">
                <a:solidFill>
                  <a:srgbClr val="0C4653"/>
                </a:solidFill>
                <a:latin typeface="Georgia"/>
                <a:cs typeface="Georgia"/>
              </a:rPr>
              <a:t> </a:t>
            </a:r>
            <a:r>
              <a:rPr sz="1633" i="1" dirty="0">
                <a:solidFill>
                  <a:srgbClr val="0C4653"/>
                </a:solidFill>
                <a:latin typeface="Georgia"/>
                <a:cs typeface="Georgia"/>
              </a:rPr>
              <a:t>J</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73" dirty="0">
                <a:solidFill>
                  <a:srgbClr val="0C4653"/>
                </a:solidFill>
                <a:latin typeface="Georgia"/>
                <a:cs typeface="Georgia"/>
              </a:rPr>
              <a:t>C</a:t>
            </a:r>
            <a:r>
              <a:rPr sz="1633" i="1" spc="47" dirty="0">
                <a:solidFill>
                  <a:srgbClr val="0C4653"/>
                </a:solidFill>
                <a:latin typeface="Georgia"/>
                <a:cs typeface="Georgia"/>
              </a:rPr>
              <a:t>u</a:t>
            </a:r>
            <a:r>
              <a:rPr sz="1633" i="1" spc="50" dirty="0">
                <a:solidFill>
                  <a:srgbClr val="0C4653"/>
                </a:solidFill>
                <a:latin typeface="Georgia"/>
                <a:cs typeface="Georgia"/>
              </a:rPr>
              <a:t>r</a:t>
            </a:r>
            <a:r>
              <a:rPr sz="1633" i="1" spc="-40" dirty="0">
                <a:solidFill>
                  <a:srgbClr val="0C4653"/>
                </a:solidFill>
                <a:latin typeface="Georgia"/>
                <a:cs typeface="Georgia"/>
              </a:rPr>
              <a:t>a</a:t>
            </a:r>
            <a:r>
              <a:rPr sz="1633" i="1" spc="73" dirty="0">
                <a:solidFill>
                  <a:srgbClr val="0C4653"/>
                </a:solidFill>
                <a:latin typeface="Georgia"/>
                <a:cs typeface="Georgia"/>
              </a:rPr>
              <a:t>t</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37" dirty="0">
                <a:solidFill>
                  <a:srgbClr val="0C4653"/>
                </a:solidFill>
                <a:latin typeface="Georgia"/>
                <a:cs typeface="Georgia"/>
              </a:rPr>
              <a:t>P</a:t>
            </a:r>
            <a:r>
              <a:rPr sz="1633" i="1" spc="50" dirty="0">
                <a:solidFill>
                  <a:srgbClr val="0C4653"/>
                </a:solidFill>
                <a:latin typeface="Georgia"/>
                <a:cs typeface="Georgia"/>
              </a:rPr>
              <a:t>r</a:t>
            </a:r>
            <a:r>
              <a:rPr sz="1633" i="1" spc="7" dirty="0">
                <a:solidFill>
                  <a:srgbClr val="0C4653"/>
                </a:solidFill>
                <a:latin typeface="Georgia"/>
                <a:cs typeface="Georgia"/>
              </a:rPr>
              <a:t>o</a:t>
            </a:r>
            <a:r>
              <a:rPr sz="1633" i="1" spc="17" dirty="0">
                <a:solidFill>
                  <a:srgbClr val="0C4653"/>
                </a:solidFill>
                <a:latin typeface="Georgia"/>
                <a:cs typeface="Georgia"/>
              </a:rPr>
              <a:t>d</a:t>
            </a:r>
            <a:r>
              <a:rPr sz="1633" i="1" spc="-10" dirty="0">
                <a:solidFill>
                  <a:srgbClr val="0C4653"/>
                </a:solidFill>
                <a:latin typeface="Georgia"/>
                <a:cs typeface="Georgia"/>
              </a:rPr>
              <a:t>.</a:t>
            </a:r>
            <a:r>
              <a:rPr sz="1633" i="1" spc="-100" dirty="0">
                <a:solidFill>
                  <a:srgbClr val="0C4653"/>
                </a:solidFill>
                <a:latin typeface="Georgia"/>
                <a:cs typeface="Georgia"/>
              </a:rPr>
              <a:t> </a:t>
            </a:r>
            <a:r>
              <a:rPr sz="1633" spc="-20" dirty="0">
                <a:solidFill>
                  <a:srgbClr val="0C4653"/>
                </a:solidFill>
                <a:latin typeface="Georgia"/>
                <a:cs typeface="Georgia"/>
              </a:rPr>
              <a:t>2</a:t>
            </a:r>
            <a:r>
              <a:rPr sz="1633" spc="80" dirty="0">
                <a:solidFill>
                  <a:srgbClr val="0C4653"/>
                </a:solidFill>
                <a:latin typeface="Georgia"/>
                <a:cs typeface="Georgia"/>
              </a:rPr>
              <a:t>0</a:t>
            </a:r>
            <a:r>
              <a:rPr sz="1633" spc="-10" dirty="0">
                <a:solidFill>
                  <a:srgbClr val="0C4653"/>
                </a:solidFill>
                <a:latin typeface="Georgia"/>
                <a:cs typeface="Georgia"/>
              </a:rPr>
              <a:t>1</a:t>
            </a:r>
            <a:r>
              <a:rPr sz="1633" spc="80" dirty="0">
                <a:solidFill>
                  <a:srgbClr val="0C4653"/>
                </a:solidFill>
                <a:latin typeface="Georgia"/>
                <a:cs typeface="Georgia"/>
              </a:rPr>
              <a:t>9</a:t>
            </a:r>
            <a:r>
              <a:rPr sz="1633"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i="1" spc="-20" dirty="0">
                <a:solidFill>
                  <a:srgbClr val="0C4653"/>
                </a:solidFill>
                <a:latin typeface="Georgia"/>
                <a:cs typeface="Georgia"/>
              </a:rPr>
              <a:t>2</a:t>
            </a:r>
            <a:r>
              <a:rPr sz="1633" i="1" spc="80" dirty="0">
                <a:solidFill>
                  <a:srgbClr val="0C4653"/>
                </a:solidFill>
                <a:latin typeface="Georgia"/>
                <a:cs typeface="Georgia"/>
              </a:rPr>
              <a:t>0</a:t>
            </a:r>
            <a:r>
              <a:rPr sz="1633" i="1" spc="17" dirty="0">
                <a:solidFill>
                  <a:srgbClr val="0C4653"/>
                </a:solidFill>
                <a:latin typeface="Georgia"/>
                <a:cs typeface="Georgia"/>
              </a:rPr>
              <a:t>8</a:t>
            </a:r>
            <a:r>
              <a:rPr sz="1633" i="1"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spc="17" dirty="0">
                <a:solidFill>
                  <a:srgbClr val="0C4653"/>
                </a:solidFill>
                <a:latin typeface="Georgia"/>
                <a:cs typeface="Georgia"/>
              </a:rPr>
              <a:t>8</a:t>
            </a:r>
            <a:r>
              <a:rPr sz="1633" spc="80" dirty="0">
                <a:solidFill>
                  <a:srgbClr val="0C4653"/>
                </a:solidFill>
                <a:latin typeface="Georgia"/>
                <a:cs typeface="Georgia"/>
              </a:rPr>
              <a:t>6</a:t>
            </a:r>
            <a:r>
              <a:rPr sz="1633" spc="-243" dirty="0">
                <a:solidFill>
                  <a:srgbClr val="0C4653"/>
                </a:solidFill>
                <a:latin typeface="Georgia"/>
                <a:cs typeface="Georgia"/>
              </a:rPr>
              <a:t>–</a:t>
            </a:r>
            <a:r>
              <a:rPr sz="1633" spc="80" dirty="0">
                <a:solidFill>
                  <a:srgbClr val="0C4653"/>
                </a:solidFill>
                <a:latin typeface="Georgia"/>
                <a:cs typeface="Georgia"/>
              </a:rPr>
              <a:t>9</a:t>
            </a:r>
            <a:r>
              <a:rPr sz="1633" spc="17" dirty="0">
                <a:solidFill>
                  <a:srgbClr val="0C4653"/>
                </a:solidFill>
                <a:latin typeface="Georgia"/>
                <a:cs typeface="Georgia"/>
              </a:rPr>
              <a:t>8</a:t>
            </a:r>
            <a:r>
              <a:rPr sz="1633" spc="-1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13" dirty="0">
                <a:solidFill>
                  <a:srgbClr val="0C4653"/>
                </a:solidFill>
                <a:latin typeface="Georgia"/>
                <a:cs typeface="Georgia"/>
              </a:rPr>
              <a:t>G</a:t>
            </a:r>
            <a:r>
              <a:rPr sz="1633" u="heavy" dirty="0">
                <a:solidFill>
                  <a:srgbClr val="0C4653"/>
                </a:solidFill>
                <a:latin typeface="Georgia"/>
                <a:cs typeface="Georgia"/>
              </a:rPr>
              <a:t>oo</a:t>
            </a:r>
            <a:r>
              <a:rPr sz="1633" spc="17" dirty="0">
                <a:solidFill>
                  <a:srgbClr val="0C4653"/>
                </a:solidFill>
                <a:latin typeface="Georgia"/>
                <a:cs typeface="Georgia"/>
              </a:rPr>
              <a:t>g</a:t>
            </a:r>
            <a:r>
              <a:rPr sz="1633" u="heavy" spc="47" dirty="0">
                <a:solidFill>
                  <a:srgbClr val="0C4653"/>
                </a:solidFill>
                <a:latin typeface="Georgia"/>
                <a:cs typeface="Georgia"/>
              </a:rPr>
              <a:t>l</a:t>
            </a:r>
            <a:r>
              <a:rPr sz="1633" u="heavy" spc="53" dirty="0">
                <a:solidFill>
                  <a:srgbClr val="0C4653"/>
                </a:solidFill>
                <a:latin typeface="Georgia"/>
                <a:cs typeface="Georgia"/>
              </a:rPr>
              <a:t>e</a:t>
            </a:r>
            <a:r>
              <a:rPr sz="1633" u="heavy" spc="-117" dirty="0">
                <a:solidFill>
                  <a:srgbClr val="0C4653"/>
                </a:solidFill>
                <a:latin typeface="Times New Roman"/>
                <a:cs typeface="Times New Roman"/>
              </a:rPr>
              <a:t> </a:t>
            </a:r>
            <a:r>
              <a:rPr sz="1633" u="heavy" spc="63" dirty="0">
                <a:solidFill>
                  <a:srgbClr val="0C4653"/>
                </a:solidFill>
                <a:latin typeface="Georgia"/>
                <a:cs typeface="Georgia"/>
              </a:rPr>
              <a:t>S</a:t>
            </a:r>
            <a:r>
              <a:rPr sz="1633" u="heavy" spc="50" dirty="0">
                <a:solidFill>
                  <a:srgbClr val="0C4653"/>
                </a:solidFill>
                <a:latin typeface="Georgia"/>
                <a:cs typeface="Georgia"/>
              </a:rPr>
              <a:t>ch</a:t>
            </a:r>
            <a:r>
              <a:rPr sz="1633" u="heavy" dirty="0">
                <a:solidFill>
                  <a:srgbClr val="0C4653"/>
                </a:solidFill>
                <a:latin typeface="Georgia"/>
                <a:cs typeface="Georgia"/>
              </a:rPr>
              <a:t>o</a:t>
            </a:r>
            <a:r>
              <a:rPr sz="1633" u="heavy" spc="47" dirty="0">
                <a:solidFill>
                  <a:srgbClr val="0C4653"/>
                </a:solidFill>
                <a:latin typeface="Georgia"/>
                <a:cs typeface="Georgia"/>
              </a:rPr>
              <a:t>l</a:t>
            </a:r>
            <a:r>
              <a:rPr sz="1633" u="heavy" spc="73" dirty="0">
                <a:solidFill>
                  <a:srgbClr val="0C4653"/>
                </a:solidFill>
                <a:latin typeface="Georgia"/>
                <a:cs typeface="Georgia"/>
              </a:rPr>
              <a:t>a</a:t>
            </a:r>
            <a:r>
              <a:rPr sz="1633" u="heavy" spc="140" dirty="0">
                <a:solidFill>
                  <a:srgbClr val="0C4653"/>
                </a:solidFill>
                <a:latin typeface="Georgia"/>
                <a:cs typeface="Georgia"/>
              </a:rPr>
              <a:t>r</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rPr>
              <a:t> </a:t>
            </a:r>
            <a:r>
              <a:rPr sz="1633" u="heavy" spc="73" dirty="0">
                <a:solidFill>
                  <a:srgbClr val="0C4653"/>
                </a:solidFill>
                <a:latin typeface="Georgia"/>
                <a:cs typeface="Georgia"/>
                <a:hlinkClick r:id="rId13"/>
              </a:rPr>
              <a:t>C</a:t>
            </a:r>
            <a:r>
              <a:rPr sz="1633" u="heavy" spc="140" dirty="0">
                <a:solidFill>
                  <a:srgbClr val="0C4653"/>
                </a:solidFill>
                <a:latin typeface="Georgia"/>
                <a:cs typeface="Georgia"/>
                <a:hlinkClick r:id="rId13"/>
              </a:rPr>
              <a:t>r</a:t>
            </a:r>
            <a:r>
              <a:rPr sz="1633" u="heavy" dirty="0">
                <a:solidFill>
                  <a:srgbClr val="0C4653"/>
                </a:solidFill>
                <a:latin typeface="Georgia"/>
                <a:cs typeface="Georgia"/>
                <a:hlinkClick r:id="rId13"/>
              </a:rPr>
              <a:t>oss</a:t>
            </a:r>
            <a:r>
              <a:rPr sz="1633" u="heavy" spc="20" dirty="0">
                <a:solidFill>
                  <a:srgbClr val="0C4653"/>
                </a:solidFill>
                <a:latin typeface="Georgia"/>
                <a:cs typeface="Georgia"/>
                <a:hlinkClick r:id="rId13"/>
              </a:rPr>
              <a:t>R</a:t>
            </a:r>
            <a:r>
              <a:rPr sz="1633" u="heavy" spc="53" dirty="0">
                <a:solidFill>
                  <a:srgbClr val="0C4653"/>
                </a:solidFill>
                <a:latin typeface="Georgia"/>
                <a:cs typeface="Georgia"/>
                <a:hlinkClick r:id="rId13"/>
              </a:rPr>
              <a:t>e</a:t>
            </a:r>
            <a:r>
              <a:rPr sz="1633" u="heavy" spc="93" dirty="0">
                <a:solidFill>
                  <a:srgbClr val="0C4653"/>
                </a:solidFill>
                <a:latin typeface="Georgia"/>
                <a:cs typeface="Georgia"/>
                <a:hlinkClick r:id="rId13"/>
              </a:rPr>
              <a:t>f</a:t>
            </a:r>
            <a:r>
              <a:rPr sz="1633" u="heavy" spc="-13" dirty="0">
                <a:solidFill>
                  <a:srgbClr val="0C4653"/>
                </a:solidFill>
                <a:latin typeface="Times New Roman"/>
                <a:cs typeface="Times New Roman"/>
              </a:rPr>
              <a:t> </a:t>
            </a:r>
            <a:endParaRPr sz="1633">
              <a:latin typeface="Times New Roman"/>
              <a:cs typeface="Times New Roman"/>
            </a:endParaRPr>
          </a:p>
          <a:p>
            <a:pPr marL="512682" marR="333180" indent="-423" algn="ctr">
              <a:lnSpc>
                <a:spcPct val="115100"/>
              </a:lnSpc>
            </a:pPr>
            <a:r>
              <a:rPr sz="1633" spc="-80" dirty="0">
                <a:solidFill>
                  <a:srgbClr val="0C4653"/>
                </a:solidFill>
                <a:latin typeface="Georgia"/>
                <a:cs typeface="Georgia"/>
              </a:rPr>
              <a:t>]</a:t>
            </a:r>
            <a:r>
              <a:rPr sz="1633" spc="-153" dirty="0">
                <a:solidFill>
                  <a:srgbClr val="0C4653"/>
                </a:solidFill>
                <a:latin typeface="Georgia"/>
                <a:cs typeface="Georgia"/>
              </a:rPr>
              <a:t>M</a:t>
            </a:r>
            <a:r>
              <a:rPr sz="1633" spc="73" dirty="0">
                <a:solidFill>
                  <a:srgbClr val="0C4653"/>
                </a:solidFill>
                <a:latin typeface="Georgia"/>
                <a:cs typeface="Georgia"/>
              </a:rPr>
              <a:t>a</a:t>
            </a:r>
            <a:r>
              <a:rPr sz="1633" spc="37" dirty="0">
                <a:solidFill>
                  <a:srgbClr val="0C4653"/>
                </a:solidFill>
                <a:latin typeface="Georgia"/>
                <a:cs typeface="Georgia"/>
              </a:rPr>
              <a:t>i</a:t>
            </a:r>
            <a:r>
              <a:rPr sz="1633" spc="-10" dirty="0">
                <a:solidFill>
                  <a:srgbClr val="0C4653"/>
                </a:solidFill>
                <a:latin typeface="Georgia"/>
                <a:cs typeface="Georgia"/>
              </a:rPr>
              <a:t>.</a:t>
            </a:r>
            <a:r>
              <a:rPr sz="1633" spc="-90" dirty="0">
                <a:solidFill>
                  <a:srgbClr val="0C4653"/>
                </a:solidFill>
                <a:latin typeface="Georgia"/>
                <a:cs typeface="Georgia"/>
              </a:rPr>
              <a:t>;</a:t>
            </a:r>
            <a:r>
              <a:rPr sz="1633" spc="-100" dirty="0">
                <a:solidFill>
                  <a:srgbClr val="0C4653"/>
                </a:solidFill>
                <a:latin typeface="Georgia"/>
                <a:cs typeface="Georgia"/>
              </a:rPr>
              <a:t> </a:t>
            </a:r>
            <a:r>
              <a:rPr sz="1633" spc="-20" dirty="0">
                <a:solidFill>
                  <a:srgbClr val="0C4653"/>
                </a:solidFill>
                <a:latin typeface="Georgia"/>
                <a:cs typeface="Georgia"/>
              </a:rPr>
              <a:t>L</a:t>
            </a:r>
            <a:r>
              <a:rPr sz="1633" spc="37" dirty="0">
                <a:solidFill>
                  <a:srgbClr val="0C4653"/>
                </a:solidFill>
                <a:latin typeface="Georgia"/>
                <a:cs typeface="Georgia"/>
              </a:rPr>
              <a:t>i</a:t>
            </a:r>
            <a:r>
              <a:rPr sz="1633" spc="47" dirty="0">
                <a:solidFill>
                  <a:srgbClr val="0C4653"/>
                </a:solidFill>
                <a:latin typeface="Georgia"/>
                <a:cs typeface="Georgia"/>
              </a:rPr>
              <a:t>u</a:t>
            </a:r>
            <a:r>
              <a:rPr sz="1633" spc="-13" dirty="0">
                <a:solidFill>
                  <a:srgbClr val="0C4653"/>
                </a:solidFill>
                <a:latin typeface="Georgia"/>
                <a:cs typeface="Georgia"/>
              </a:rPr>
              <a:t>,</a:t>
            </a:r>
            <a:r>
              <a:rPr sz="1633" spc="-100" dirty="0">
                <a:solidFill>
                  <a:srgbClr val="0C4653"/>
                </a:solidFill>
                <a:latin typeface="Georgia"/>
                <a:cs typeface="Georgia"/>
              </a:rPr>
              <a:t> </a:t>
            </a:r>
            <a:r>
              <a:rPr sz="1633" spc="40" dirty="0">
                <a:solidFill>
                  <a:srgbClr val="0C4653"/>
                </a:solidFill>
                <a:latin typeface="Georgia"/>
                <a:cs typeface="Georgia"/>
              </a:rPr>
              <a:t>Y</a:t>
            </a:r>
            <a:r>
              <a:rPr sz="1633" spc="-10" dirty="0">
                <a:solidFill>
                  <a:srgbClr val="0C4653"/>
                </a:solidFill>
                <a:latin typeface="Georgia"/>
                <a:cs typeface="Georgia"/>
              </a:rPr>
              <a:t>.</a:t>
            </a:r>
            <a:r>
              <a:rPr sz="1633" spc="-100" dirty="0">
                <a:solidFill>
                  <a:srgbClr val="0C4653"/>
                </a:solidFill>
                <a:latin typeface="Georgia"/>
                <a:cs typeface="Georgia"/>
              </a:rPr>
              <a:t> </a:t>
            </a:r>
            <a:r>
              <a:rPr sz="1633" spc="100" dirty="0">
                <a:solidFill>
                  <a:srgbClr val="0C4653"/>
                </a:solidFill>
                <a:latin typeface="Georgia"/>
                <a:cs typeface="Georgia"/>
              </a:rPr>
              <a:t>T</a:t>
            </a:r>
            <a:r>
              <a:rPr sz="1633" spc="140" dirty="0">
                <a:solidFill>
                  <a:srgbClr val="0C4653"/>
                </a:solidFill>
                <a:latin typeface="Georgia"/>
                <a:cs typeface="Georgia"/>
              </a:rPr>
              <a:t>r</a:t>
            </a:r>
            <a:r>
              <a:rPr sz="1633" spc="73" dirty="0">
                <a:solidFill>
                  <a:srgbClr val="0C4653"/>
                </a:solidFill>
                <a:latin typeface="Georgia"/>
                <a:cs typeface="Georgia"/>
              </a:rPr>
              <a:t>a</a:t>
            </a:r>
            <a:r>
              <a:rPr sz="1633" spc="37" dirty="0">
                <a:solidFill>
                  <a:srgbClr val="0C4653"/>
                </a:solidFill>
                <a:latin typeface="Georgia"/>
                <a:cs typeface="Georgia"/>
              </a:rPr>
              <a:t>n</a:t>
            </a:r>
            <a:r>
              <a:rPr sz="1633" dirty="0">
                <a:solidFill>
                  <a:srgbClr val="0C4653"/>
                </a:solidFill>
                <a:latin typeface="Georgia"/>
                <a:cs typeface="Georgia"/>
              </a:rPr>
              <a:t>s</a:t>
            </a:r>
            <a:r>
              <a:rPr sz="1633" spc="93" dirty="0">
                <a:solidFill>
                  <a:srgbClr val="0C4653"/>
                </a:solidFill>
                <a:latin typeface="Georgia"/>
                <a:cs typeface="Georgia"/>
              </a:rPr>
              <a:t>f</a:t>
            </a:r>
            <a:r>
              <a:rPr sz="1633" dirty="0">
                <a:solidFill>
                  <a:srgbClr val="0C4653"/>
                </a:solidFill>
                <a:latin typeface="Georgia"/>
                <a:cs typeface="Georgia"/>
              </a:rPr>
              <a:t>o</a:t>
            </a:r>
            <a:r>
              <a:rPr sz="1633" spc="140" dirty="0">
                <a:solidFill>
                  <a:srgbClr val="0C4653"/>
                </a:solidFill>
                <a:latin typeface="Georgia"/>
                <a:cs typeface="Georgia"/>
              </a:rPr>
              <a:t>r</a:t>
            </a:r>
            <a:r>
              <a:rPr sz="1633" spc="13" dirty="0">
                <a:solidFill>
                  <a:srgbClr val="0C4653"/>
                </a:solidFill>
                <a:latin typeface="Georgia"/>
                <a:cs typeface="Georgia"/>
              </a:rPr>
              <a:t>m</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73" dirty="0">
                <a:solidFill>
                  <a:srgbClr val="0C4653"/>
                </a:solidFill>
                <a:latin typeface="Georgia"/>
                <a:cs typeface="Georgia"/>
              </a:rPr>
              <a:t>a</a:t>
            </a:r>
            <a:r>
              <a:rPr sz="1633" spc="-100" dirty="0">
                <a:solidFill>
                  <a:srgbClr val="0C4653"/>
                </a:solidFill>
                <a:latin typeface="Georgia"/>
                <a:cs typeface="Georgia"/>
              </a:rPr>
              <a:t> </a:t>
            </a:r>
            <a:r>
              <a:rPr sz="1633" spc="17" dirty="0">
                <a:solidFill>
                  <a:srgbClr val="0C4653"/>
                </a:solidFill>
                <a:latin typeface="Georgia"/>
                <a:cs typeface="Georgia"/>
              </a:rPr>
              <a:t>d</a:t>
            </a:r>
            <a:r>
              <a:rPr sz="1633" spc="53" dirty="0">
                <a:solidFill>
                  <a:srgbClr val="0C4653"/>
                </a:solidFill>
                <a:latin typeface="Georgia"/>
                <a:cs typeface="Georgia"/>
              </a:rPr>
              <a:t>e</a:t>
            </a:r>
            <a:r>
              <a:rPr sz="1633" dirty="0">
                <a:solidFill>
                  <a:srgbClr val="0C4653"/>
                </a:solidFill>
                <a:latin typeface="Georgia"/>
                <a:cs typeface="Georgia"/>
              </a:rPr>
              <a:t>ș</a:t>
            </a:r>
            <a:r>
              <a:rPr sz="1633" spc="53" dirty="0">
                <a:solidFill>
                  <a:srgbClr val="0C4653"/>
                </a:solidFill>
                <a:latin typeface="Georgia"/>
                <a:cs typeface="Georgia"/>
              </a:rPr>
              <a:t>e</a:t>
            </a:r>
            <a:r>
              <a:rPr sz="1633" spc="47" dirty="0">
                <a:solidFill>
                  <a:srgbClr val="0C4653"/>
                </a:solidFill>
                <a:latin typeface="Georgia"/>
                <a:cs typeface="Georgia"/>
              </a:rPr>
              <a:t>u</a:t>
            </a:r>
            <a:r>
              <a:rPr sz="1633" spc="140" dirty="0">
                <a:solidFill>
                  <a:srgbClr val="0C4653"/>
                </a:solidFill>
                <a:latin typeface="Georgia"/>
                <a:cs typeface="Georgia"/>
              </a:rPr>
              <a:t>r</a:t>
            </a:r>
            <a:r>
              <a:rPr sz="1633" spc="37" dirty="0">
                <a:solidFill>
                  <a:srgbClr val="0C4653"/>
                </a:solidFill>
                <a:latin typeface="Georgia"/>
                <a:cs typeface="Georgia"/>
              </a:rPr>
              <a:t>i</a:t>
            </a:r>
            <a:r>
              <a:rPr sz="1633" spc="47" dirty="0">
                <a:solidFill>
                  <a:srgbClr val="0C4653"/>
                </a:solidFill>
                <a:latin typeface="Georgia"/>
                <a:cs typeface="Georgia"/>
              </a:rPr>
              <a:t>l</a:t>
            </a:r>
            <a:r>
              <a:rPr sz="1633" dirty="0">
                <a:solidFill>
                  <a:srgbClr val="0C4653"/>
                </a:solidFill>
                <a:latin typeface="Georgia"/>
                <a:cs typeface="Georgia"/>
              </a:rPr>
              <a:t>o</a:t>
            </a:r>
            <a:r>
              <a:rPr sz="1633" spc="140" dirty="0">
                <a:solidFill>
                  <a:srgbClr val="0C4653"/>
                </a:solidFill>
                <a:latin typeface="Georgia"/>
                <a:cs typeface="Georgia"/>
              </a:rPr>
              <a:t>r</a:t>
            </a:r>
            <a:r>
              <a:rPr sz="1633" spc="-100" dirty="0">
                <a:solidFill>
                  <a:srgbClr val="0C4653"/>
                </a:solidFill>
                <a:latin typeface="Georgia"/>
                <a:cs typeface="Georgia"/>
              </a:rPr>
              <a:t> </a:t>
            </a:r>
            <a:r>
              <a:rPr sz="1633" spc="73" dirty="0">
                <a:solidFill>
                  <a:srgbClr val="0C4653"/>
                </a:solidFill>
                <a:latin typeface="Georgia"/>
                <a:cs typeface="Georgia"/>
              </a:rPr>
              <a:t>a</a:t>
            </a:r>
            <a:r>
              <a:rPr sz="1633" spc="47" dirty="0">
                <a:solidFill>
                  <a:srgbClr val="0C4653"/>
                </a:solidFill>
                <a:latin typeface="Georgia"/>
                <a:cs typeface="Georgia"/>
              </a:rPr>
              <a:t>l</a:t>
            </a:r>
            <a:r>
              <a:rPr sz="1633" spc="37" dirty="0">
                <a:solidFill>
                  <a:srgbClr val="0C4653"/>
                </a:solidFill>
                <a:latin typeface="Georgia"/>
                <a:cs typeface="Georgia"/>
              </a:rPr>
              <a:t>i</a:t>
            </a:r>
            <a:r>
              <a:rPr sz="1633" spc="13" dirty="0">
                <a:solidFill>
                  <a:srgbClr val="0C4653"/>
                </a:solidFill>
                <a:latin typeface="Georgia"/>
                <a:cs typeface="Georgia"/>
              </a:rPr>
              <a:t>m</a:t>
            </a:r>
            <a:r>
              <a:rPr sz="1633" spc="53" dirty="0">
                <a:solidFill>
                  <a:srgbClr val="0C4653"/>
                </a:solidFill>
                <a:latin typeface="Georgia"/>
                <a:cs typeface="Georgia"/>
              </a:rPr>
              <a:t>e</a:t>
            </a:r>
            <a:r>
              <a:rPr sz="1633" spc="37" dirty="0">
                <a:solidFill>
                  <a:srgbClr val="0C4653"/>
                </a:solidFill>
                <a:latin typeface="Georgia"/>
                <a:cs typeface="Georgia"/>
              </a:rPr>
              <a:t>n</a:t>
            </a:r>
            <a:r>
              <a:rPr sz="1633" spc="76" dirty="0">
                <a:solidFill>
                  <a:srgbClr val="0C4653"/>
                </a:solidFill>
                <a:latin typeface="Georgia"/>
                <a:cs typeface="Georgia"/>
              </a:rPr>
              <a:t>t</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spc="37" dirty="0">
                <a:solidFill>
                  <a:srgbClr val="0C4653"/>
                </a:solidFill>
                <a:latin typeface="Georgia"/>
                <a:cs typeface="Georgia"/>
              </a:rPr>
              <a:t>în</a:t>
            </a:r>
            <a:r>
              <a:rPr sz="1633" spc="-100" dirty="0">
                <a:solidFill>
                  <a:srgbClr val="0C4653"/>
                </a:solidFill>
                <a:latin typeface="Georgia"/>
                <a:cs typeface="Georgia"/>
              </a:rPr>
              <a:t> </a:t>
            </a:r>
            <a:r>
              <a:rPr sz="1633" spc="53" dirty="0">
                <a:solidFill>
                  <a:srgbClr val="0C4653"/>
                </a:solidFill>
                <a:latin typeface="Georgia"/>
                <a:cs typeface="Georgia"/>
              </a:rPr>
              <a:t>e</a:t>
            </a:r>
            <a:r>
              <a:rPr sz="1633" spc="37" dirty="0">
                <a:solidFill>
                  <a:srgbClr val="0C4653"/>
                </a:solidFill>
                <a:latin typeface="Georgia"/>
                <a:cs typeface="Georgia"/>
              </a:rPr>
              <a:t>n</a:t>
            </a:r>
            <a:r>
              <a:rPr sz="1633" spc="53" dirty="0">
                <a:solidFill>
                  <a:srgbClr val="0C4653"/>
                </a:solidFill>
                <a:latin typeface="Georgia"/>
                <a:cs typeface="Georgia"/>
              </a:rPr>
              <a:t>e</a:t>
            </a:r>
            <a:r>
              <a:rPr sz="1633" spc="140" dirty="0">
                <a:solidFill>
                  <a:srgbClr val="0C4653"/>
                </a:solidFill>
                <a:latin typeface="Georgia"/>
                <a:cs typeface="Georgia"/>
              </a:rPr>
              <a:t>r</a:t>
            </a:r>
            <a:r>
              <a:rPr sz="1633" spc="17" dirty="0">
                <a:solidFill>
                  <a:srgbClr val="0C4653"/>
                </a:solidFill>
                <a:latin typeface="Georgia"/>
                <a:cs typeface="Georgia"/>
              </a:rPr>
              <a:t>g</a:t>
            </a:r>
            <a:r>
              <a:rPr sz="1633" spc="37" dirty="0">
                <a:solidFill>
                  <a:srgbClr val="0C4653"/>
                </a:solidFill>
                <a:latin typeface="Georgia"/>
                <a:cs typeface="Georgia"/>
              </a:rPr>
              <a:t>i</a:t>
            </a:r>
            <a:r>
              <a:rPr sz="1633" spc="53" dirty="0">
                <a:solidFill>
                  <a:srgbClr val="0C4653"/>
                </a:solidFill>
                <a:latin typeface="Georgia"/>
                <a:cs typeface="Georgia"/>
              </a:rPr>
              <a:t>e</a:t>
            </a:r>
            <a:r>
              <a:rPr sz="1633" spc="-100" dirty="0">
                <a:solidFill>
                  <a:srgbClr val="0C4653"/>
                </a:solidFill>
                <a:latin typeface="Georgia"/>
                <a:cs typeface="Georgia"/>
              </a:rPr>
              <a:t> </a:t>
            </a:r>
            <a:r>
              <a:rPr sz="1633" dirty="0">
                <a:solidFill>
                  <a:srgbClr val="0C4653"/>
                </a:solidFill>
                <a:latin typeface="Georgia"/>
                <a:cs typeface="Georgia"/>
              </a:rPr>
              <a:t>ș</a:t>
            </a:r>
            <a:r>
              <a:rPr sz="1633" spc="37" dirty="0">
                <a:solidFill>
                  <a:srgbClr val="0C4653"/>
                </a:solidFill>
                <a:latin typeface="Georgia"/>
                <a:cs typeface="Georgia"/>
              </a:rPr>
              <a:t>i</a:t>
            </a:r>
            <a:r>
              <a:rPr sz="1633" spc="-100" dirty="0">
                <a:solidFill>
                  <a:srgbClr val="0C4653"/>
                </a:solidFill>
                <a:latin typeface="Georgia"/>
                <a:cs typeface="Georgia"/>
              </a:rPr>
              <a:t> </a:t>
            </a:r>
            <a:r>
              <a:rPr sz="1633" spc="140" dirty="0">
                <a:solidFill>
                  <a:srgbClr val="0C4653"/>
                </a:solidFill>
                <a:latin typeface="Georgia"/>
                <a:cs typeface="Georgia"/>
              </a:rPr>
              <a:t>r</a:t>
            </a:r>
            <a:r>
              <a:rPr sz="1633" spc="53" dirty="0">
                <a:solidFill>
                  <a:srgbClr val="0C4653"/>
                </a:solidFill>
                <a:latin typeface="Georgia"/>
                <a:cs typeface="Georgia"/>
              </a:rPr>
              <a:t>e</a:t>
            </a:r>
            <a:r>
              <a:rPr sz="1633" dirty="0">
                <a:solidFill>
                  <a:srgbClr val="0C4653"/>
                </a:solidFill>
                <a:latin typeface="Georgia"/>
                <a:cs typeface="Georgia"/>
              </a:rPr>
              <a:t>s</a:t>
            </a:r>
            <a:r>
              <a:rPr sz="1633" spc="47" dirty="0">
                <a:solidFill>
                  <a:srgbClr val="0C4653"/>
                </a:solidFill>
                <a:latin typeface="Georgia"/>
                <a:cs typeface="Georgia"/>
              </a:rPr>
              <a:t>u</a:t>
            </a:r>
            <a:r>
              <a:rPr sz="1633" spc="140" dirty="0">
                <a:solidFill>
                  <a:srgbClr val="0C4653"/>
                </a:solidFill>
                <a:latin typeface="Georgia"/>
                <a:cs typeface="Georgia"/>
              </a:rPr>
              <a:t>r</a:t>
            </a:r>
            <a:r>
              <a:rPr sz="1633" dirty="0">
                <a:solidFill>
                  <a:srgbClr val="0C4653"/>
                </a:solidFill>
                <a:latin typeface="Georgia"/>
                <a:cs typeface="Georgia"/>
              </a:rPr>
              <a:t>s</a:t>
            </a:r>
            <a:r>
              <a:rPr sz="1633" spc="53" dirty="0">
                <a:solidFill>
                  <a:srgbClr val="0C4653"/>
                </a:solidFill>
                <a:latin typeface="Georgia"/>
                <a:cs typeface="Georgia"/>
              </a:rPr>
              <a:t>e</a:t>
            </a:r>
            <a:r>
              <a:rPr sz="1633" spc="-100" dirty="0">
                <a:solidFill>
                  <a:srgbClr val="0C4653"/>
                </a:solidFill>
                <a:latin typeface="Georgia"/>
                <a:cs typeface="Georgia"/>
              </a:rPr>
              <a:t> </a:t>
            </a:r>
            <a:r>
              <a:rPr sz="1633" spc="43" dirty="0">
                <a:solidFill>
                  <a:srgbClr val="0C4653"/>
                </a:solidFill>
                <a:latin typeface="Georgia"/>
                <a:cs typeface="Georgia"/>
              </a:rPr>
              <a:t>c</a:t>
            </a:r>
            <a:r>
              <a:rPr sz="1633" spc="73" dirty="0">
                <a:solidFill>
                  <a:srgbClr val="0C4653"/>
                </a:solidFill>
                <a:latin typeface="Georgia"/>
                <a:cs typeface="Georgia"/>
              </a:rPr>
              <a:t>ă</a:t>
            </a:r>
            <a:r>
              <a:rPr sz="1633" spc="76" dirty="0">
                <a:solidFill>
                  <a:srgbClr val="0C4653"/>
                </a:solidFill>
                <a:latin typeface="Georgia"/>
                <a:cs typeface="Georgia"/>
              </a:rPr>
              <a:t>t</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dirty="0">
                <a:solidFill>
                  <a:srgbClr val="0C4653"/>
                </a:solidFill>
                <a:latin typeface="Georgia"/>
                <a:cs typeface="Georgia"/>
              </a:rPr>
              <a:t>o</a:t>
            </a:r>
            <a:r>
              <a:rPr sz="1633" spc="-100" dirty="0">
                <a:solidFill>
                  <a:srgbClr val="0C4653"/>
                </a:solidFill>
                <a:latin typeface="Georgia"/>
                <a:cs typeface="Georgia"/>
              </a:rPr>
              <a:t> </a:t>
            </a:r>
            <a:r>
              <a:rPr sz="1633" spc="17" dirty="0">
                <a:solidFill>
                  <a:srgbClr val="0C4653"/>
                </a:solidFill>
                <a:latin typeface="Georgia"/>
                <a:cs typeface="Georgia"/>
              </a:rPr>
              <a:t>d</a:t>
            </a:r>
            <a:r>
              <a:rPr sz="1633" spc="47" dirty="0">
                <a:solidFill>
                  <a:srgbClr val="0C4653"/>
                </a:solidFill>
                <a:latin typeface="Georgia"/>
                <a:cs typeface="Georgia"/>
              </a:rPr>
              <a:t>u</a:t>
            </a:r>
            <a:r>
              <a:rPr sz="1633" spc="140" dirty="0">
                <a:solidFill>
                  <a:srgbClr val="0C4653"/>
                </a:solidFill>
                <a:latin typeface="Georgia"/>
                <a:cs typeface="Georgia"/>
              </a:rPr>
              <a:t>r</a:t>
            </a:r>
            <a:r>
              <a:rPr sz="1633" spc="73" dirty="0">
                <a:solidFill>
                  <a:srgbClr val="0C4653"/>
                </a:solidFill>
                <a:latin typeface="Georgia"/>
                <a:cs typeface="Georgia"/>
              </a:rPr>
              <a:t>a</a:t>
            </a:r>
            <a:r>
              <a:rPr sz="1633" spc="43" dirty="0">
                <a:solidFill>
                  <a:srgbClr val="0C4653"/>
                </a:solidFill>
                <a:latin typeface="Georgia"/>
                <a:cs typeface="Georgia"/>
              </a:rPr>
              <a:t>b</a:t>
            </a:r>
            <a:r>
              <a:rPr sz="1633" spc="37" dirty="0">
                <a:solidFill>
                  <a:srgbClr val="0C4653"/>
                </a:solidFill>
                <a:latin typeface="Georgia"/>
                <a:cs typeface="Georgia"/>
              </a:rPr>
              <a:t>i</a:t>
            </a:r>
            <a:r>
              <a:rPr sz="1633" spc="47" dirty="0">
                <a:solidFill>
                  <a:srgbClr val="0C4653"/>
                </a:solidFill>
                <a:latin typeface="Georgia"/>
                <a:cs typeface="Georgia"/>
              </a:rPr>
              <a:t>l</a:t>
            </a:r>
            <a:r>
              <a:rPr sz="1633" spc="37" dirty="0">
                <a:solidFill>
                  <a:srgbClr val="0C4653"/>
                </a:solidFill>
                <a:latin typeface="Georgia"/>
                <a:cs typeface="Georgia"/>
              </a:rPr>
              <a:t>i</a:t>
            </a:r>
            <a:r>
              <a:rPr sz="1633" spc="76" dirty="0">
                <a:solidFill>
                  <a:srgbClr val="0C4653"/>
                </a:solidFill>
                <a:latin typeface="Georgia"/>
                <a:cs typeface="Georgia"/>
              </a:rPr>
              <a:t>t</a:t>
            </a:r>
            <a:r>
              <a:rPr sz="1633" spc="73" dirty="0">
                <a:solidFill>
                  <a:srgbClr val="0C4653"/>
                </a:solidFill>
                <a:latin typeface="Georgia"/>
                <a:cs typeface="Georgia"/>
              </a:rPr>
              <a:t>a</a:t>
            </a:r>
            <a:r>
              <a:rPr sz="1633" spc="76" dirty="0">
                <a:solidFill>
                  <a:srgbClr val="0C4653"/>
                </a:solidFill>
                <a:latin typeface="Georgia"/>
                <a:cs typeface="Georgia"/>
              </a:rPr>
              <a:t>t</a:t>
            </a:r>
            <a:r>
              <a:rPr sz="1633" spc="53" dirty="0">
                <a:solidFill>
                  <a:srgbClr val="0C4653"/>
                </a:solidFill>
                <a:latin typeface="Georgia"/>
                <a:cs typeface="Georgia"/>
              </a:rPr>
              <a:t>e</a:t>
            </a:r>
            <a:r>
              <a:rPr sz="1633" spc="-100" dirty="0">
                <a:solidFill>
                  <a:srgbClr val="0C4653"/>
                </a:solidFill>
                <a:latin typeface="Georgia"/>
                <a:cs typeface="Georgia"/>
              </a:rPr>
              <a:t> </a:t>
            </a:r>
            <a:r>
              <a:rPr sz="1633" spc="53" dirty="0">
                <a:solidFill>
                  <a:srgbClr val="0C4653"/>
                </a:solidFill>
                <a:latin typeface="Georgia"/>
                <a:cs typeface="Georgia"/>
              </a:rPr>
              <a:t>e</a:t>
            </a:r>
            <a:r>
              <a:rPr sz="1633" spc="43" dirty="0">
                <a:solidFill>
                  <a:srgbClr val="0C4653"/>
                </a:solidFill>
                <a:latin typeface="Georgia"/>
                <a:cs typeface="Georgia"/>
              </a:rPr>
              <a:t>c</a:t>
            </a:r>
            <a:r>
              <a:rPr sz="1633" dirty="0">
                <a:solidFill>
                  <a:srgbClr val="0C4653"/>
                </a:solidFill>
                <a:latin typeface="Georgia"/>
                <a:cs typeface="Georgia"/>
              </a:rPr>
              <a:t>o</a:t>
            </a:r>
            <a:r>
              <a:rPr sz="1633" spc="47" dirty="0">
                <a:solidFill>
                  <a:srgbClr val="0C4653"/>
                </a:solidFill>
                <a:latin typeface="Georgia"/>
                <a:cs typeface="Georgia"/>
              </a:rPr>
              <a:t>l</a:t>
            </a:r>
            <a:r>
              <a:rPr sz="1633" dirty="0">
                <a:solidFill>
                  <a:srgbClr val="0C4653"/>
                </a:solidFill>
                <a:latin typeface="Georgia"/>
                <a:cs typeface="Georgia"/>
              </a:rPr>
              <a:t>o</a:t>
            </a:r>
            <a:r>
              <a:rPr sz="1633" spc="17" dirty="0">
                <a:solidFill>
                  <a:srgbClr val="0C4653"/>
                </a:solidFill>
                <a:latin typeface="Georgia"/>
                <a:cs typeface="Georgia"/>
              </a:rPr>
              <a:t>g</a:t>
            </a:r>
            <a:r>
              <a:rPr sz="1633" spc="37" dirty="0">
                <a:solidFill>
                  <a:srgbClr val="0C4653"/>
                </a:solidFill>
                <a:latin typeface="Georgia"/>
                <a:cs typeface="Georgia"/>
              </a:rPr>
              <a:t>i</a:t>
            </a:r>
            <a:r>
              <a:rPr sz="1633" spc="43" dirty="0">
                <a:solidFill>
                  <a:srgbClr val="0C4653"/>
                </a:solidFill>
                <a:latin typeface="Georgia"/>
                <a:cs typeface="Georgia"/>
              </a:rPr>
              <a:t>c</a:t>
            </a:r>
            <a:r>
              <a:rPr sz="1633" spc="73" dirty="0">
                <a:solidFill>
                  <a:srgbClr val="0C4653"/>
                </a:solidFill>
                <a:latin typeface="Georgia"/>
                <a:cs typeface="Georgia"/>
              </a:rPr>
              <a:t>ă</a:t>
            </a:r>
            <a:r>
              <a:rPr sz="1633" spc="-100" dirty="0">
                <a:solidFill>
                  <a:srgbClr val="0C4653"/>
                </a:solidFill>
                <a:latin typeface="Georgia"/>
                <a:cs typeface="Georgia"/>
              </a:rPr>
              <a:t> </a:t>
            </a:r>
            <a:r>
              <a:rPr sz="1633" dirty="0">
                <a:solidFill>
                  <a:srgbClr val="0C4653"/>
                </a:solidFill>
                <a:latin typeface="Georgia"/>
                <a:cs typeface="Georgia"/>
              </a:rPr>
              <a:t>ș</a:t>
            </a:r>
            <a:r>
              <a:rPr sz="1633" spc="37" dirty="0">
                <a:solidFill>
                  <a:srgbClr val="0C4653"/>
                </a:solidFill>
                <a:latin typeface="Georgia"/>
                <a:cs typeface="Georgia"/>
              </a:rPr>
              <a:t>i</a:t>
            </a:r>
            <a:r>
              <a:rPr sz="1633" spc="30" dirty="0">
                <a:solidFill>
                  <a:srgbClr val="0C4653"/>
                </a:solidFill>
                <a:latin typeface="Georgia"/>
                <a:cs typeface="Georgia"/>
              </a:rPr>
              <a:t> </a:t>
            </a:r>
            <a:r>
              <a:rPr sz="1633" spc="53" dirty="0">
                <a:solidFill>
                  <a:srgbClr val="0C4653"/>
                </a:solidFill>
                <a:latin typeface="Georgia"/>
                <a:cs typeface="Georgia"/>
              </a:rPr>
              <a:t>e</a:t>
            </a:r>
            <a:r>
              <a:rPr sz="1633" spc="43" dirty="0">
                <a:solidFill>
                  <a:srgbClr val="0C4653"/>
                </a:solidFill>
                <a:latin typeface="Georgia"/>
                <a:cs typeface="Georgia"/>
              </a:rPr>
              <a:t>c</a:t>
            </a:r>
            <a:r>
              <a:rPr sz="1633" dirty="0">
                <a:solidFill>
                  <a:srgbClr val="0C4653"/>
                </a:solidFill>
                <a:latin typeface="Georgia"/>
                <a:cs typeface="Georgia"/>
              </a:rPr>
              <a:t>o</a:t>
            </a:r>
            <a:r>
              <a:rPr sz="1633" spc="37" dirty="0">
                <a:solidFill>
                  <a:srgbClr val="0C4653"/>
                </a:solidFill>
                <a:latin typeface="Georgia"/>
                <a:cs typeface="Georgia"/>
              </a:rPr>
              <a:t>n</a:t>
            </a:r>
            <a:r>
              <a:rPr sz="1633" dirty="0">
                <a:solidFill>
                  <a:srgbClr val="0C4653"/>
                </a:solidFill>
                <a:latin typeface="Georgia"/>
                <a:cs typeface="Georgia"/>
              </a:rPr>
              <a:t>o</a:t>
            </a:r>
            <a:r>
              <a:rPr sz="1633" spc="13" dirty="0">
                <a:solidFill>
                  <a:srgbClr val="0C4653"/>
                </a:solidFill>
                <a:latin typeface="Georgia"/>
                <a:cs typeface="Georgia"/>
              </a:rPr>
              <a:t>m</a:t>
            </a:r>
            <a:r>
              <a:rPr sz="1633" spc="37" dirty="0">
                <a:solidFill>
                  <a:srgbClr val="0C4653"/>
                </a:solidFill>
                <a:latin typeface="Georgia"/>
                <a:cs typeface="Georgia"/>
              </a:rPr>
              <a:t>i</a:t>
            </a:r>
            <a:r>
              <a:rPr sz="1633" spc="43" dirty="0">
                <a:solidFill>
                  <a:srgbClr val="0C4653"/>
                </a:solidFill>
                <a:latin typeface="Georgia"/>
                <a:cs typeface="Georgia"/>
              </a:rPr>
              <a:t>c</a:t>
            </a:r>
            <a:r>
              <a:rPr sz="1633" spc="73" dirty="0">
                <a:solidFill>
                  <a:srgbClr val="0C4653"/>
                </a:solidFill>
                <a:latin typeface="Georgia"/>
                <a:cs typeface="Georgia"/>
              </a:rPr>
              <a:t>ă</a:t>
            </a:r>
            <a:r>
              <a:rPr sz="1633" spc="-100" dirty="0">
                <a:solidFill>
                  <a:srgbClr val="0C4653"/>
                </a:solidFill>
                <a:latin typeface="Georgia"/>
                <a:cs typeface="Georgia"/>
              </a:rPr>
              <a:t> </a:t>
            </a:r>
            <a:r>
              <a:rPr sz="1633" spc="53" dirty="0">
                <a:solidFill>
                  <a:srgbClr val="0C4653"/>
                </a:solidFill>
                <a:latin typeface="Georgia"/>
                <a:cs typeface="Georgia"/>
              </a:rPr>
              <a:t>e</a:t>
            </a:r>
            <a:r>
              <a:rPr sz="1633" spc="147" dirty="0">
                <a:solidFill>
                  <a:srgbClr val="0C4653"/>
                </a:solidFill>
                <a:latin typeface="Georgia"/>
                <a:cs typeface="Georgia"/>
              </a:rPr>
              <a:t>x</a:t>
            </a:r>
            <a:r>
              <a:rPr sz="1633" spc="43" dirty="0">
                <a:solidFill>
                  <a:srgbClr val="0C4653"/>
                </a:solidFill>
                <a:latin typeface="Georgia"/>
                <a:cs typeface="Georgia"/>
              </a:rPr>
              <a:t>c</a:t>
            </a:r>
            <a:r>
              <a:rPr sz="1633" spc="53" dirty="0">
                <a:solidFill>
                  <a:srgbClr val="0C4653"/>
                </a:solidFill>
                <a:latin typeface="Georgia"/>
                <a:cs typeface="Georgia"/>
              </a:rPr>
              <a:t>e</a:t>
            </a:r>
            <a:r>
              <a:rPr sz="1633" spc="47" dirty="0">
                <a:solidFill>
                  <a:srgbClr val="0C4653"/>
                </a:solidFill>
                <a:latin typeface="Georgia"/>
                <a:cs typeface="Georgia"/>
              </a:rPr>
              <a:t>l</a:t>
            </a:r>
            <a:r>
              <a:rPr sz="1633" spc="53" dirty="0">
                <a:solidFill>
                  <a:srgbClr val="0C4653"/>
                </a:solidFill>
                <a:latin typeface="Georgia"/>
                <a:cs typeface="Georgia"/>
              </a:rPr>
              <a:t>e</a:t>
            </a:r>
            <a:r>
              <a:rPr sz="1633" spc="37" dirty="0">
                <a:solidFill>
                  <a:srgbClr val="0C4653"/>
                </a:solidFill>
                <a:latin typeface="Georgia"/>
                <a:cs typeface="Georgia"/>
              </a:rPr>
              <a:t>n</a:t>
            </a:r>
            <a:r>
              <a:rPr sz="1633" spc="76" dirty="0">
                <a:solidFill>
                  <a:srgbClr val="0C4653"/>
                </a:solidFill>
                <a:latin typeface="Georgia"/>
                <a:cs typeface="Georgia"/>
              </a:rPr>
              <a:t>t</a:t>
            </a:r>
            <a:r>
              <a:rPr sz="1633" spc="73" dirty="0">
                <a:solidFill>
                  <a:srgbClr val="0C4653"/>
                </a:solidFill>
                <a:latin typeface="Georgia"/>
                <a:cs typeface="Georgia"/>
              </a:rPr>
              <a:t>ă</a:t>
            </a:r>
            <a:r>
              <a:rPr sz="1633" spc="-83" dirty="0">
                <a:solidFill>
                  <a:srgbClr val="0C4653"/>
                </a:solidFill>
                <a:latin typeface="Georgia"/>
                <a:cs typeface="Georgia"/>
              </a:rPr>
              <a:t>:</a:t>
            </a:r>
            <a:r>
              <a:rPr sz="1633" spc="-100" dirty="0">
                <a:solidFill>
                  <a:srgbClr val="0C4653"/>
                </a:solidFill>
                <a:latin typeface="Georgia"/>
                <a:cs typeface="Georgia"/>
              </a:rPr>
              <a:t> </a:t>
            </a:r>
            <a:r>
              <a:rPr sz="1633" dirty="0">
                <a:solidFill>
                  <a:srgbClr val="0C4653"/>
                </a:solidFill>
                <a:latin typeface="Georgia"/>
                <a:cs typeface="Georgia"/>
              </a:rPr>
              <a:t>o</a:t>
            </a:r>
            <a:r>
              <a:rPr sz="1633" spc="-100" dirty="0">
                <a:solidFill>
                  <a:srgbClr val="0C4653"/>
                </a:solidFill>
                <a:latin typeface="Georgia"/>
                <a:cs typeface="Georgia"/>
              </a:rPr>
              <a:t> </a:t>
            </a:r>
            <a:r>
              <a:rPr sz="1633" spc="73" dirty="0">
                <a:solidFill>
                  <a:srgbClr val="0C4653"/>
                </a:solidFill>
                <a:latin typeface="Georgia"/>
                <a:cs typeface="Georgia"/>
              </a:rPr>
              <a:t>a</a:t>
            </a:r>
            <a:r>
              <a:rPr sz="1633" spc="43" dirty="0">
                <a:solidFill>
                  <a:srgbClr val="0C4653"/>
                </a:solidFill>
                <a:latin typeface="Georgia"/>
                <a:cs typeface="Georgia"/>
              </a:rPr>
              <a:t>b</a:t>
            </a:r>
            <a:r>
              <a:rPr sz="1633" dirty="0">
                <a:solidFill>
                  <a:srgbClr val="0C4653"/>
                </a:solidFill>
                <a:latin typeface="Georgia"/>
                <a:cs typeface="Georgia"/>
              </a:rPr>
              <a:t>o</a:t>
            </a:r>
            <a:r>
              <a:rPr sz="1633" spc="140" dirty="0">
                <a:solidFill>
                  <a:srgbClr val="0C4653"/>
                </a:solidFill>
                <a:latin typeface="Georgia"/>
                <a:cs typeface="Georgia"/>
              </a:rPr>
              <a:t>r</a:t>
            </a:r>
            <a:r>
              <a:rPr sz="1633" spc="17" dirty="0">
                <a:solidFill>
                  <a:srgbClr val="0C4653"/>
                </a:solidFill>
                <a:latin typeface="Georgia"/>
                <a:cs typeface="Georgia"/>
              </a:rPr>
              <a:t>d</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0" dirty="0">
                <a:solidFill>
                  <a:srgbClr val="0C4653"/>
                </a:solidFill>
                <a:latin typeface="Georgia"/>
                <a:cs typeface="Georgia"/>
              </a:rPr>
              <a:t> </a:t>
            </a:r>
            <a:r>
              <a:rPr sz="1633" spc="43" dirty="0">
                <a:solidFill>
                  <a:srgbClr val="0C4653"/>
                </a:solidFill>
                <a:latin typeface="Georgia"/>
                <a:cs typeface="Georgia"/>
              </a:rPr>
              <a:t>b</a:t>
            </a:r>
            <a:r>
              <a:rPr sz="1633" spc="37" dirty="0">
                <a:solidFill>
                  <a:srgbClr val="0C4653"/>
                </a:solidFill>
                <a:latin typeface="Georgia"/>
                <a:cs typeface="Georgia"/>
              </a:rPr>
              <a:t>i</a:t>
            </a:r>
            <a:r>
              <a:rPr sz="1633" dirty="0">
                <a:solidFill>
                  <a:srgbClr val="0C4653"/>
                </a:solidFill>
                <a:latin typeface="Georgia"/>
                <a:cs typeface="Georgia"/>
              </a:rPr>
              <a:t>o</a:t>
            </a:r>
            <a:r>
              <a:rPr sz="1633" spc="47" dirty="0">
                <a:solidFill>
                  <a:srgbClr val="0C4653"/>
                </a:solidFill>
                <a:latin typeface="Georgia"/>
                <a:cs typeface="Georgia"/>
              </a:rPr>
              <a:t>l</a:t>
            </a:r>
            <a:r>
              <a:rPr sz="1633" dirty="0">
                <a:solidFill>
                  <a:srgbClr val="0C4653"/>
                </a:solidFill>
                <a:latin typeface="Georgia"/>
                <a:cs typeface="Georgia"/>
              </a:rPr>
              <a:t>o</a:t>
            </a:r>
            <a:r>
              <a:rPr sz="1633" spc="17" dirty="0">
                <a:solidFill>
                  <a:srgbClr val="0C4653"/>
                </a:solidFill>
                <a:latin typeface="Georgia"/>
                <a:cs typeface="Georgia"/>
              </a:rPr>
              <a:t>g</a:t>
            </a:r>
            <a:r>
              <a:rPr sz="1633" spc="37" dirty="0">
                <a:solidFill>
                  <a:srgbClr val="0C4653"/>
                </a:solidFill>
                <a:latin typeface="Georgia"/>
                <a:cs typeface="Georgia"/>
              </a:rPr>
              <a:t>i</a:t>
            </a:r>
            <a:r>
              <a:rPr sz="1633" spc="43" dirty="0">
                <a:solidFill>
                  <a:srgbClr val="0C4653"/>
                </a:solidFill>
                <a:latin typeface="Georgia"/>
                <a:cs typeface="Georgia"/>
              </a:rPr>
              <a:t>c</a:t>
            </a:r>
            <a:r>
              <a:rPr sz="1633" spc="73" dirty="0">
                <a:solidFill>
                  <a:srgbClr val="0C4653"/>
                </a:solidFill>
                <a:latin typeface="Georgia"/>
                <a:cs typeface="Georgia"/>
              </a:rPr>
              <a:t>ă</a:t>
            </a:r>
            <a:r>
              <a:rPr sz="1633" spc="-100" dirty="0">
                <a:solidFill>
                  <a:srgbClr val="0C4653"/>
                </a:solidFill>
                <a:latin typeface="Georgia"/>
                <a:cs typeface="Georgia"/>
              </a:rPr>
              <a:t> </a:t>
            </a:r>
            <a:r>
              <a:rPr sz="1633" spc="37" dirty="0">
                <a:solidFill>
                  <a:srgbClr val="0C4653"/>
                </a:solidFill>
                <a:latin typeface="Georgia"/>
                <a:cs typeface="Georgia"/>
              </a:rPr>
              <a:t>in</a:t>
            </a:r>
            <a:r>
              <a:rPr sz="1633" spc="76" dirty="0">
                <a:solidFill>
                  <a:srgbClr val="0C4653"/>
                </a:solidFill>
                <a:latin typeface="Georgia"/>
                <a:cs typeface="Georgia"/>
              </a:rPr>
              <a:t>t</a:t>
            </a:r>
            <a:r>
              <a:rPr sz="1633" spc="53" dirty="0">
                <a:solidFill>
                  <a:srgbClr val="0C4653"/>
                </a:solidFill>
                <a:latin typeface="Georgia"/>
                <a:cs typeface="Georgia"/>
              </a:rPr>
              <a:t>e</a:t>
            </a:r>
            <a:r>
              <a:rPr sz="1633" spc="17" dirty="0">
                <a:solidFill>
                  <a:srgbClr val="0C4653"/>
                </a:solidFill>
                <a:latin typeface="Georgia"/>
                <a:cs typeface="Georgia"/>
              </a:rPr>
              <a:t>g</a:t>
            </a:r>
            <a:r>
              <a:rPr sz="1633" spc="140" dirty="0">
                <a:solidFill>
                  <a:srgbClr val="0C4653"/>
                </a:solidFill>
                <a:latin typeface="Georgia"/>
                <a:cs typeface="Georgia"/>
              </a:rPr>
              <a:t>r</a:t>
            </a:r>
            <a:r>
              <a:rPr sz="1633" spc="73" dirty="0">
                <a:solidFill>
                  <a:srgbClr val="0C4653"/>
                </a:solidFill>
                <a:latin typeface="Georgia"/>
                <a:cs typeface="Georgia"/>
              </a:rPr>
              <a:t>a</a:t>
            </a:r>
            <a:r>
              <a:rPr sz="1633" spc="76" dirty="0">
                <a:solidFill>
                  <a:srgbClr val="0C4653"/>
                </a:solidFill>
                <a:latin typeface="Georgia"/>
                <a:cs typeface="Georgia"/>
              </a:rPr>
              <a:t>t</a:t>
            </a:r>
            <a:r>
              <a:rPr sz="1633" spc="73" dirty="0">
                <a:solidFill>
                  <a:srgbClr val="0C4653"/>
                </a:solidFill>
                <a:latin typeface="Georgia"/>
                <a:cs typeface="Georgia"/>
              </a:rPr>
              <a:t>ă</a:t>
            </a:r>
            <a:r>
              <a:rPr sz="1633" spc="-100" dirty="0">
                <a:solidFill>
                  <a:srgbClr val="0C4653"/>
                </a:solidFill>
                <a:latin typeface="Georgia"/>
                <a:cs typeface="Georgia"/>
              </a:rPr>
              <a:t> </a:t>
            </a:r>
            <a:r>
              <a:rPr sz="1633" spc="37" dirty="0">
                <a:solidFill>
                  <a:srgbClr val="0C4653"/>
                </a:solidFill>
                <a:latin typeface="Georgia"/>
                <a:cs typeface="Georgia"/>
              </a:rPr>
              <a:t>in</a:t>
            </a:r>
            <a:r>
              <a:rPr sz="1633" dirty="0">
                <a:solidFill>
                  <a:srgbClr val="0C4653"/>
                </a:solidFill>
                <a:latin typeface="Georgia"/>
                <a:cs typeface="Georgia"/>
              </a:rPr>
              <a:t>o</a:t>
            </a:r>
            <a:r>
              <a:rPr sz="1633" spc="57" dirty="0">
                <a:solidFill>
                  <a:srgbClr val="0C4653"/>
                </a:solidFill>
                <a:latin typeface="Georgia"/>
                <a:cs typeface="Georgia"/>
              </a:rPr>
              <a:t>v</a:t>
            </a:r>
            <a:r>
              <a:rPr sz="1633" spc="73" dirty="0">
                <a:solidFill>
                  <a:srgbClr val="0C4653"/>
                </a:solidFill>
                <a:latin typeface="Georgia"/>
                <a:cs typeface="Georgia"/>
              </a:rPr>
              <a:t>a</a:t>
            </a:r>
            <a:r>
              <a:rPr sz="1633" spc="76" dirty="0">
                <a:solidFill>
                  <a:srgbClr val="0C4653"/>
                </a:solidFill>
                <a:latin typeface="Georgia"/>
                <a:cs typeface="Georgia"/>
              </a:rPr>
              <a:t>t</a:t>
            </a:r>
            <a:r>
              <a:rPr sz="1633" dirty="0">
                <a:solidFill>
                  <a:srgbClr val="0C4653"/>
                </a:solidFill>
                <a:latin typeface="Georgia"/>
                <a:cs typeface="Georgia"/>
              </a:rPr>
              <a:t>o</a:t>
            </a:r>
            <a:r>
              <a:rPr sz="1633" spc="73" dirty="0">
                <a:solidFill>
                  <a:srgbClr val="0C4653"/>
                </a:solidFill>
                <a:latin typeface="Georgia"/>
                <a:cs typeface="Georgia"/>
              </a:rPr>
              <a:t>a</a:t>
            </a:r>
            <a:r>
              <a:rPr sz="1633" spc="140" dirty="0">
                <a:solidFill>
                  <a:srgbClr val="0C4653"/>
                </a:solidFill>
                <a:latin typeface="Georgia"/>
                <a:cs typeface="Georgia"/>
              </a:rPr>
              <a:t>r</a:t>
            </a:r>
            <a:r>
              <a:rPr sz="1633" spc="53" dirty="0">
                <a:solidFill>
                  <a:srgbClr val="0C4653"/>
                </a:solidFill>
                <a:latin typeface="Georgia"/>
                <a:cs typeface="Georgia"/>
              </a:rPr>
              <a:t>e</a:t>
            </a:r>
            <a:r>
              <a:rPr sz="1633" spc="-10" dirty="0">
                <a:solidFill>
                  <a:srgbClr val="0C4653"/>
                </a:solidFill>
                <a:latin typeface="Georgia"/>
                <a:cs typeface="Georgia"/>
              </a:rPr>
              <a:t>.</a:t>
            </a:r>
            <a:r>
              <a:rPr sz="1633" spc="-100" dirty="0">
                <a:solidFill>
                  <a:srgbClr val="0C4653"/>
                </a:solidFill>
                <a:latin typeface="Georgia"/>
                <a:cs typeface="Georgia"/>
              </a:rPr>
              <a:t> </a:t>
            </a:r>
            <a:r>
              <a:rPr sz="1633" i="1" spc="10" dirty="0">
                <a:solidFill>
                  <a:srgbClr val="0C4653"/>
                </a:solidFill>
                <a:latin typeface="Georgia"/>
                <a:cs typeface="Georgia"/>
              </a:rPr>
              <a:t>B</a:t>
            </a:r>
            <a:r>
              <a:rPr sz="1633" i="1" spc="27" dirty="0">
                <a:solidFill>
                  <a:srgbClr val="0C4653"/>
                </a:solidFill>
                <a:latin typeface="Georgia"/>
                <a:cs typeface="Georgia"/>
              </a:rPr>
              <a:t>i</a:t>
            </a:r>
            <a:r>
              <a:rPr sz="1633" i="1" spc="7" dirty="0">
                <a:solidFill>
                  <a:srgbClr val="0C4653"/>
                </a:solidFill>
                <a:latin typeface="Georgia"/>
                <a:cs typeface="Georgia"/>
              </a:rPr>
              <a:t>o</a:t>
            </a:r>
            <a:r>
              <a:rPr sz="1633" i="1" spc="73" dirty="0">
                <a:solidFill>
                  <a:srgbClr val="0C4653"/>
                </a:solidFill>
                <a:latin typeface="Georgia"/>
                <a:cs typeface="Georgia"/>
              </a:rPr>
              <a:t>teh</a:t>
            </a:r>
            <a:r>
              <a:rPr sz="1633" i="1" spc="37" dirty="0">
                <a:solidFill>
                  <a:srgbClr val="0C4653"/>
                </a:solidFill>
                <a:latin typeface="Georgia"/>
                <a:cs typeface="Georgia"/>
              </a:rPr>
              <a:t>n</a:t>
            </a:r>
            <a:r>
              <a:rPr sz="1633" i="1" spc="7" dirty="0">
                <a:solidFill>
                  <a:srgbClr val="0C4653"/>
                </a:solidFill>
                <a:latin typeface="Georgia"/>
                <a:cs typeface="Georgia"/>
              </a:rPr>
              <a:t>o</a:t>
            </a:r>
            <a:r>
              <a:rPr sz="1633" i="1" spc="50" dirty="0">
                <a:solidFill>
                  <a:srgbClr val="0C4653"/>
                </a:solidFill>
                <a:latin typeface="Georgia"/>
                <a:cs typeface="Georgia"/>
              </a:rPr>
              <a:t>l</a:t>
            </a:r>
            <a:r>
              <a:rPr sz="1633" i="1" spc="7" dirty="0">
                <a:solidFill>
                  <a:srgbClr val="0C4653"/>
                </a:solidFill>
                <a:latin typeface="Georgia"/>
                <a:cs typeface="Georgia"/>
              </a:rPr>
              <a:t>o</a:t>
            </a:r>
            <a:r>
              <a:rPr sz="1633" i="1" spc="-87" dirty="0">
                <a:solidFill>
                  <a:srgbClr val="0C4653"/>
                </a:solidFill>
                <a:latin typeface="Georgia"/>
                <a:cs typeface="Georgia"/>
              </a:rPr>
              <a:t>g</a:t>
            </a:r>
            <a:r>
              <a:rPr sz="1633" i="1" spc="27" dirty="0">
                <a:solidFill>
                  <a:srgbClr val="0C4653"/>
                </a:solidFill>
                <a:latin typeface="Georgia"/>
                <a:cs typeface="Georgia"/>
              </a:rPr>
              <a:t>i</a:t>
            </a:r>
            <a:r>
              <a:rPr sz="1633" i="1" spc="-40" dirty="0">
                <a:solidFill>
                  <a:srgbClr val="0C4653"/>
                </a:solidFill>
                <a:latin typeface="Georgia"/>
                <a:cs typeface="Georgia"/>
              </a:rPr>
              <a:t>a</a:t>
            </a:r>
            <a:r>
              <a:rPr sz="1633" i="1" spc="-10" dirty="0">
                <a:solidFill>
                  <a:srgbClr val="0C4653"/>
                </a:solidFill>
                <a:latin typeface="Georgia"/>
                <a:cs typeface="Georgia"/>
              </a:rPr>
              <a:t>.</a:t>
            </a:r>
            <a:r>
              <a:rPr sz="1633" i="1" spc="-100" dirty="0">
                <a:solidFill>
                  <a:srgbClr val="0C4653"/>
                </a:solidFill>
                <a:latin typeface="Georgia"/>
                <a:cs typeface="Georgia"/>
              </a:rPr>
              <a:t> </a:t>
            </a:r>
            <a:r>
              <a:rPr sz="1633" i="1" spc="30" dirty="0">
                <a:solidFill>
                  <a:srgbClr val="0C4653"/>
                </a:solidFill>
                <a:latin typeface="Georgia"/>
                <a:cs typeface="Georgia"/>
              </a:rPr>
              <a:t>A</a:t>
            </a:r>
            <a:r>
              <a:rPr sz="1633" i="1" spc="17" dirty="0">
                <a:solidFill>
                  <a:srgbClr val="0C4653"/>
                </a:solidFill>
                <a:latin typeface="Georgia"/>
                <a:cs typeface="Georgia"/>
              </a:rPr>
              <a:t>d</a:t>
            </a:r>
            <a:r>
              <a:rPr sz="1633" i="1" spc="-10" dirty="0">
                <a:solidFill>
                  <a:srgbClr val="0C4653"/>
                </a:solidFill>
                <a:latin typeface="Georgia"/>
                <a:cs typeface="Georgia"/>
              </a:rPr>
              <a:t>v.</a:t>
            </a:r>
            <a:r>
              <a:rPr sz="1633" i="1" spc="-100" dirty="0">
                <a:solidFill>
                  <a:srgbClr val="0C4653"/>
                </a:solidFill>
                <a:latin typeface="Georgia"/>
                <a:cs typeface="Georgia"/>
              </a:rPr>
              <a:t> </a:t>
            </a:r>
            <a:r>
              <a:rPr sz="1633" spc="-20" dirty="0">
                <a:solidFill>
                  <a:srgbClr val="0C4653"/>
                </a:solidFill>
                <a:latin typeface="Georgia"/>
                <a:cs typeface="Georgia"/>
              </a:rPr>
              <a:t>2</a:t>
            </a:r>
            <a:r>
              <a:rPr sz="1633" spc="80" dirty="0">
                <a:solidFill>
                  <a:srgbClr val="0C4653"/>
                </a:solidFill>
                <a:latin typeface="Georgia"/>
                <a:cs typeface="Georgia"/>
              </a:rPr>
              <a:t>0</a:t>
            </a:r>
            <a:r>
              <a:rPr sz="1633" spc="-10" dirty="0">
                <a:solidFill>
                  <a:srgbClr val="0C4653"/>
                </a:solidFill>
                <a:latin typeface="Georgia"/>
                <a:cs typeface="Georgia"/>
              </a:rPr>
              <a:t>1</a:t>
            </a:r>
            <a:r>
              <a:rPr sz="1633" spc="80" dirty="0">
                <a:solidFill>
                  <a:srgbClr val="0C4653"/>
                </a:solidFill>
                <a:latin typeface="Georgia"/>
                <a:cs typeface="Georgia"/>
              </a:rPr>
              <a:t>9</a:t>
            </a:r>
            <a:r>
              <a:rPr sz="1633"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i="1" spc="33" dirty="0">
                <a:solidFill>
                  <a:srgbClr val="0C4653"/>
                </a:solidFill>
                <a:latin typeface="Georgia"/>
                <a:cs typeface="Georgia"/>
              </a:rPr>
              <a:t>3</a:t>
            </a:r>
            <a:r>
              <a:rPr sz="1633" i="1" spc="13" dirty="0">
                <a:solidFill>
                  <a:srgbClr val="0C4653"/>
                </a:solidFill>
                <a:latin typeface="Georgia"/>
                <a:cs typeface="Georgia"/>
              </a:rPr>
              <a:t>7</a:t>
            </a:r>
            <a:r>
              <a:rPr sz="1633" i="1" spc="-100" dirty="0">
                <a:solidFill>
                  <a:srgbClr val="0C4653"/>
                </a:solidFill>
                <a:latin typeface="Georgia"/>
                <a:cs typeface="Georgia"/>
              </a:rPr>
              <a:t> </a:t>
            </a:r>
            <a:r>
              <a:rPr sz="1633" spc="-13" dirty="0">
                <a:solidFill>
                  <a:srgbClr val="0C4653"/>
                </a:solidFill>
                <a:latin typeface="Georgia"/>
                <a:cs typeface="Georgia"/>
              </a:rPr>
              <a:t>,</a:t>
            </a:r>
            <a:r>
              <a:rPr sz="1633" spc="-100" dirty="0">
                <a:solidFill>
                  <a:srgbClr val="0C4653"/>
                </a:solidFill>
                <a:latin typeface="Georgia"/>
                <a:cs typeface="Georgia"/>
              </a:rPr>
              <a:t> </a:t>
            </a:r>
            <a:r>
              <a:rPr sz="1633" spc="-10" dirty="0">
                <a:solidFill>
                  <a:srgbClr val="0C4653"/>
                </a:solidFill>
                <a:latin typeface="Georgia"/>
                <a:cs typeface="Georgia"/>
              </a:rPr>
              <a:t>1</a:t>
            </a:r>
            <a:r>
              <a:rPr sz="1633" spc="80" dirty="0">
                <a:solidFill>
                  <a:srgbClr val="0C4653"/>
                </a:solidFill>
                <a:latin typeface="Georgia"/>
                <a:cs typeface="Georgia"/>
              </a:rPr>
              <a:t>0</a:t>
            </a:r>
            <a:r>
              <a:rPr sz="1633" spc="7" dirty="0">
                <a:solidFill>
                  <a:srgbClr val="0C4653"/>
                </a:solidFill>
                <a:latin typeface="Georgia"/>
                <a:cs typeface="Georgia"/>
              </a:rPr>
              <a:t>7</a:t>
            </a:r>
            <a:r>
              <a:rPr sz="1633" spc="53" dirty="0">
                <a:solidFill>
                  <a:srgbClr val="0C4653"/>
                </a:solidFill>
                <a:latin typeface="Georgia"/>
                <a:cs typeface="Georgia"/>
              </a:rPr>
              <a:t>4</a:t>
            </a:r>
            <a:r>
              <a:rPr sz="1633" spc="-10" dirty="0">
                <a:solidFill>
                  <a:srgbClr val="0C4653"/>
                </a:solidFill>
                <a:latin typeface="Georgia"/>
                <a:cs typeface="Georgia"/>
              </a:rPr>
              <a:t>1</a:t>
            </a:r>
            <a:r>
              <a:rPr sz="1633" spc="53" dirty="0">
                <a:solidFill>
                  <a:srgbClr val="0C4653"/>
                </a:solidFill>
                <a:latin typeface="Georgia"/>
                <a:cs typeface="Georgia"/>
              </a:rPr>
              <a:t>4</a:t>
            </a:r>
            <a:r>
              <a:rPr sz="1633" spc="-1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endParaRPr sz="1633">
              <a:latin typeface="Georgia"/>
              <a:cs typeface="Georgia"/>
            </a:endParaRPr>
          </a:p>
          <a:p>
            <a:pPr marL="173999" algn="ctr">
              <a:spcBef>
                <a:spcPts val="293"/>
              </a:spcBef>
            </a:pPr>
            <a:r>
              <a:rPr sz="1633" u="heavy" spc="-410" dirty="0">
                <a:solidFill>
                  <a:srgbClr val="0C4653"/>
                </a:solidFill>
                <a:latin typeface="Times New Roman"/>
                <a:cs typeface="Times New Roman"/>
              </a:rPr>
              <a:t> </a:t>
            </a:r>
            <a:r>
              <a:rPr sz="1633" u="heavy" spc="-13" dirty="0">
                <a:solidFill>
                  <a:srgbClr val="0C4653"/>
                </a:solidFill>
                <a:latin typeface="Georgia"/>
                <a:cs typeface="Georgia"/>
              </a:rPr>
              <a:t>G</a:t>
            </a:r>
            <a:r>
              <a:rPr sz="1633" u="heavy" dirty="0">
                <a:solidFill>
                  <a:srgbClr val="0C4653"/>
                </a:solidFill>
                <a:latin typeface="Georgia"/>
                <a:cs typeface="Georgia"/>
              </a:rPr>
              <a:t>oo</a:t>
            </a:r>
            <a:r>
              <a:rPr sz="1633" spc="17" dirty="0">
                <a:solidFill>
                  <a:srgbClr val="0C4653"/>
                </a:solidFill>
                <a:latin typeface="Georgia"/>
                <a:cs typeface="Georgia"/>
              </a:rPr>
              <a:t>g</a:t>
            </a:r>
            <a:r>
              <a:rPr sz="1633" u="heavy" spc="47" dirty="0">
                <a:solidFill>
                  <a:srgbClr val="0C4653"/>
                </a:solidFill>
                <a:latin typeface="Georgia"/>
                <a:cs typeface="Georgia"/>
              </a:rPr>
              <a:t>l</a:t>
            </a:r>
            <a:r>
              <a:rPr sz="1633" u="heavy" spc="53" dirty="0">
                <a:solidFill>
                  <a:srgbClr val="0C4653"/>
                </a:solidFill>
                <a:latin typeface="Georgia"/>
                <a:cs typeface="Georgia"/>
              </a:rPr>
              <a:t>e</a:t>
            </a:r>
            <a:r>
              <a:rPr sz="1633" u="heavy" spc="-117" dirty="0">
                <a:solidFill>
                  <a:srgbClr val="0C4653"/>
                </a:solidFill>
                <a:latin typeface="Times New Roman"/>
                <a:cs typeface="Times New Roman"/>
              </a:rPr>
              <a:t> </a:t>
            </a:r>
            <a:r>
              <a:rPr sz="1633" u="heavy" spc="63" dirty="0">
                <a:solidFill>
                  <a:srgbClr val="0C4653"/>
                </a:solidFill>
                <a:latin typeface="Georgia"/>
                <a:cs typeface="Georgia"/>
              </a:rPr>
              <a:t>S</a:t>
            </a:r>
            <a:r>
              <a:rPr sz="1633" u="heavy" spc="50" dirty="0">
                <a:solidFill>
                  <a:srgbClr val="0C4653"/>
                </a:solidFill>
                <a:latin typeface="Georgia"/>
                <a:cs typeface="Georgia"/>
              </a:rPr>
              <a:t>ch</a:t>
            </a:r>
            <a:r>
              <a:rPr sz="1633" u="heavy" dirty="0">
                <a:solidFill>
                  <a:srgbClr val="0C4653"/>
                </a:solidFill>
                <a:latin typeface="Georgia"/>
                <a:cs typeface="Georgia"/>
              </a:rPr>
              <a:t>o</a:t>
            </a:r>
            <a:r>
              <a:rPr sz="1633" u="heavy" spc="47" dirty="0">
                <a:solidFill>
                  <a:srgbClr val="0C4653"/>
                </a:solidFill>
                <a:latin typeface="Georgia"/>
                <a:cs typeface="Georgia"/>
              </a:rPr>
              <a:t>l</a:t>
            </a:r>
            <a:r>
              <a:rPr sz="1633" u="heavy" spc="73" dirty="0">
                <a:solidFill>
                  <a:srgbClr val="0C4653"/>
                </a:solidFill>
                <a:latin typeface="Georgia"/>
                <a:cs typeface="Georgia"/>
              </a:rPr>
              <a:t>a</a:t>
            </a:r>
            <a:r>
              <a:rPr sz="1633" u="heavy" spc="140" dirty="0">
                <a:solidFill>
                  <a:srgbClr val="0C4653"/>
                </a:solidFill>
                <a:latin typeface="Georgia"/>
                <a:cs typeface="Georgia"/>
              </a:rPr>
              <a:t>r</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spc="-80" dirty="0">
                <a:solidFill>
                  <a:srgbClr val="0C4653"/>
                </a:solidFill>
                <a:latin typeface="Georgia"/>
                <a:cs typeface="Georgia"/>
              </a:rPr>
              <a:t>[</a:t>
            </a:r>
            <a:r>
              <a:rPr sz="1633" spc="-100" dirty="0">
                <a:solidFill>
                  <a:srgbClr val="0C4653"/>
                </a:solidFill>
                <a:latin typeface="Georgia"/>
                <a:cs typeface="Georgia"/>
              </a:rPr>
              <a:t> </a:t>
            </a:r>
            <a:r>
              <a:rPr sz="1633" u="heavy" spc="-410" dirty="0">
                <a:solidFill>
                  <a:srgbClr val="0C4653"/>
                </a:solidFill>
                <a:latin typeface="Times New Roman"/>
                <a:cs typeface="Times New Roman"/>
                <a:hlinkClick r:id="rId14"/>
              </a:rPr>
              <a:t> </a:t>
            </a:r>
            <a:r>
              <a:rPr sz="1633" u="heavy" spc="73" dirty="0">
                <a:solidFill>
                  <a:srgbClr val="0C4653"/>
                </a:solidFill>
                <a:latin typeface="Georgia"/>
                <a:cs typeface="Georgia"/>
                <a:hlinkClick r:id="rId14"/>
              </a:rPr>
              <a:t>C</a:t>
            </a:r>
            <a:r>
              <a:rPr sz="1633" u="heavy" spc="140" dirty="0">
                <a:solidFill>
                  <a:srgbClr val="0C4653"/>
                </a:solidFill>
                <a:latin typeface="Georgia"/>
                <a:cs typeface="Georgia"/>
                <a:hlinkClick r:id="rId14"/>
              </a:rPr>
              <a:t>r</a:t>
            </a:r>
            <a:r>
              <a:rPr sz="1633" u="heavy" dirty="0">
                <a:solidFill>
                  <a:srgbClr val="0C4653"/>
                </a:solidFill>
                <a:latin typeface="Georgia"/>
                <a:cs typeface="Georgia"/>
                <a:hlinkClick r:id="rId14"/>
              </a:rPr>
              <a:t>oss</a:t>
            </a:r>
            <a:r>
              <a:rPr sz="1633" u="heavy" spc="20" dirty="0">
                <a:solidFill>
                  <a:srgbClr val="0C4653"/>
                </a:solidFill>
                <a:latin typeface="Georgia"/>
                <a:cs typeface="Georgia"/>
                <a:hlinkClick r:id="rId14"/>
              </a:rPr>
              <a:t>R</a:t>
            </a:r>
            <a:r>
              <a:rPr sz="1633" u="heavy" spc="53" dirty="0">
                <a:solidFill>
                  <a:srgbClr val="0C4653"/>
                </a:solidFill>
                <a:latin typeface="Georgia"/>
                <a:cs typeface="Georgia"/>
                <a:hlinkClick r:id="rId14"/>
              </a:rPr>
              <a:t>e</a:t>
            </a:r>
            <a:r>
              <a:rPr sz="1633" u="heavy" spc="93" dirty="0">
                <a:solidFill>
                  <a:srgbClr val="0C4653"/>
                </a:solidFill>
                <a:latin typeface="Georgia"/>
                <a:cs typeface="Georgia"/>
                <a:hlinkClick r:id="rId14"/>
              </a:rPr>
              <a:t>f</a:t>
            </a:r>
            <a:r>
              <a:rPr sz="1633" u="heavy" spc="-117" dirty="0">
                <a:solidFill>
                  <a:srgbClr val="0C4653"/>
                </a:solidFill>
                <a:latin typeface="Times New Roman"/>
                <a:cs typeface="Times New Roman"/>
              </a:rPr>
              <a:t> </a:t>
            </a:r>
            <a:r>
              <a:rPr sz="1633" spc="-80" dirty="0">
                <a:solidFill>
                  <a:srgbClr val="0C4653"/>
                </a:solidFill>
                <a:latin typeface="Georgia"/>
                <a:cs typeface="Georgia"/>
              </a:rPr>
              <a:t>]</a:t>
            </a:r>
            <a:endParaRPr sz="1633">
              <a:latin typeface="Georgia"/>
              <a:cs typeface="Georgia"/>
            </a:endParaRPr>
          </a:p>
        </p:txBody>
      </p:sp>
      <p:sp>
        <p:nvSpPr>
          <p:cNvPr id="14" name="object 14"/>
          <p:cNvSpPr txBox="1"/>
          <p:nvPr/>
        </p:nvSpPr>
        <p:spPr>
          <a:xfrm>
            <a:off x="799821" y="2014813"/>
            <a:ext cx="187113" cy="251287"/>
          </a:xfrm>
          <a:prstGeom prst="rect">
            <a:avLst/>
          </a:prstGeom>
        </p:spPr>
        <p:txBody>
          <a:bodyPr vert="horz" wrap="square" lIns="0" tIns="0" rIns="0" bIns="0" rtlCol="0">
            <a:spAutoFit/>
          </a:bodyPr>
          <a:lstStyle/>
          <a:p>
            <a:pPr marL="8467"/>
            <a:r>
              <a:rPr sz="1633" spc="-17" dirty="0">
                <a:solidFill>
                  <a:srgbClr val="0C4653"/>
                </a:solidFill>
                <a:latin typeface="Georgia"/>
                <a:cs typeface="Georgia"/>
              </a:rPr>
              <a:t>2.</a:t>
            </a:r>
            <a:endParaRPr sz="1633">
              <a:latin typeface="Georgia"/>
              <a:cs typeface="Georgia"/>
            </a:endParaRPr>
          </a:p>
        </p:txBody>
      </p:sp>
      <p:sp>
        <p:nvSpPr>
          <p:cNvPr id="15" name="object 15"/>
          <p:cNvSpPr txBox="1"/>
          <p:nvPr/>
        </p:nvSpPr>
        <p:spPr>
          <a:xfrm>
            <a:off x="795449" y="2873998"/>
            <a:ext cx="191347" cy="251287"/>
          </a:xfrm>
          <a:prstGeom prst="rect">
            <a:avLst/>
          </a:prstGeom>
        </p:spPr>
        <p:txBody>
          <a:bodyPr vert="horz" wrap="square" lIns="0" tIns="0" rIns="0" bIns="0" rtlCol="0">
            <a:spAutoFit/>
          </a:bodyPr>
          <a:lstStyle/>
          <a:p>
            <a:pPr marL="8467"/>
            <a:r>
              <a:rPr sz="1633" spc="33" dirty="0">
                <a:solidFill>
                  <a:srgbClr val="0C4653"/>
                </a:solidFill>
                <a:latin typeface="Georgia"/>
                <a:cs typeface="Georgia"/>
              </a:rPr>
              <a:t>3</a:t>
            </a:r>
            <a:r>
              <a:rPr sz="1633" spc="-10" dirty="0">
                <a:solidFill>
                  <a:srgbClr val="0C4653"/>
                </a:solidFill>
                <a:latin typeface="Georgia"/>
                <a:cs typeface="Georgia"/>
              </a:rPr>
              <a:t>.</a:t>
            </a:r>
            <a:endParaRPr sz="1633">
              <a:latin typeface="Georgia"/>
              <a:cs typeface="Georgia"/>
            </a:endParaRPr>
          </a:p>
        </p:txBody>
      </p:sp>
    </p:spTree>
    <p:extLst>
      <p:ext uri="{BB962C8B-B14F-4D97-AF65-F5344CB8AC3E}">
        <p14:creationId xmlns:p14="http://schemas.microsoft.com/office/powerpoint/2010/main" val="163484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7BC8684-18B8-E326-6C59-F6D902C896C8}"/>
              </a:ext>
            </a:extLst>
          </p:cNvPr>
          <p:cNvSpPr/>
          <p:nvPr/>
        </p:nvSpPr>
        <p:spPr>
          <a:xfrm>
            <a:off x="623454" y="374072"/>
            <a:ext cx="10945091" cy="559723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1E149760-06DE-B993-4AC8-5499891504AA}"/>
              </a:ext>
            </a:extLst>
          </p:cNvPr>
          <p:cNvSpPr/>
          <p:nvPr/>
        </p:nvSpPr>
        <p:spPr>
          <a:xfrm>
            <a:off x="949035" y="595748"/>
            <a:ext cx="10293928" cy="207818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Când vine vorba de risipa alimentară în cazul sucului de vișine, este important să folosim întregul fruct pentru a evita irosirea. Cojile și cărnații de vișine pot fi utilizați pentru a face gem sau compot, astfel încât să nu se irosească nimic. Este o modalitate minunată de a profita la maximum de aceste fructe delicioase!</a:t>
            </a:r>
          </a:p>
        </p:txBody>
      </p:sp>
      <p:sp>
        <p:nvSpPr>
          <p:cNvPr id="4" name="Rectangle 3">
            <a:extLst>
              <a:ext uri="{FF2B5EF4-FFF2-40B4-BE49-F238E27FC236}">
                <a16:creationId xmlns="" xmlns:a16="http://schemas.microsoft.com/office/drawing/2014/main" id="{CCF0A515-F63C-0300-3C6D-7F643C844A45}"/>
              </a:ext>
            </a:extLst>
          </p:cNvPr>
          <p:cNvSpPr/>
          <p:nvPr/>
        </p:nvSpPr>
        <p:spPr>
          <a:xfrm>
            <a:off x="949035" y="2895605"/>
            <a:ext cx="10293928" cy="27293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Sucul de vișine are numeroase beneficii pentru sănătate. Este bogat în antioxidanți, cum ar fi antocianinele, care pot ajuta la reducerea inflamației și a stresului oxidativ din organism. De asemenea, sucul de vișine poate susține sănătatea inimii, a sistemului imunitar și a sistemului digestiv. Este o sursă bună de vitamina C, potasiu și fibre. Așadar, savurarea unui pahar de suc de vișine aduce beneficii atât pentru gustul tău, cât și pentru sănătatea ta! </a:t>
            </a:r>
          </a:p>
        </p:txBody>
      </p:sp>
    </p:spTree>
    <p:extLst>
      <p:ext uri="{BB962C8B-B14F-4D97-AF65-F5344CB8AC3E}">
        <p14:creationId xmlns:p14="http://schemas.microsoft.com/office/powerpoint/2010/main" val="400596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AF5708-EEEE-B3CA-00D0-4C96E0E71EEF}"/>
              </a:ext>
            </a:extLst>
          </p:cNvPr>
          <p:cNvSpPr>
            <a:spLocks noGrp="1"/>
          </p:cNvSpPr>
          <p:nvPr>
            <p:ph type="title"/>
          </p:nvPr>
        </p:nvSpPr>
        <p:spPr>
          <a:xfrm>
            <a:off x="457200" y="2601157"/>
            <a:ext cx="2223856" cy="279202"/>
          </a:xfrm>
        </p:spPr>
        <p:txBody>
          <a:bodyPr>
            <a:normAutofit fontScale="90000"/>
          </a:bodyPr>
          <a:lstStyle/>
          <a:p>
            <a:endParaRPr lang="ro-RO" dirty="0"/>
          </a:p>
        </p:txBody>
      </p:sp>
      <p:sp>
        <p:nvSpPr>
          <p:cNvPr id="3" name="Content Placeholder 2">
            <a:extLst>
              <a:ext uri="{FF2B5EF4-FFF2-40B4-BE49-F238E27FC236}">
                <a16:creationId xmlns="" xmlns:a16="http://schemas.microsoft.com/office/drawing/2014/main" id="{AE3FD205-F385-0C2B-83DB-1B69ED0987BB}"/>
              </a:ext>
            </a:extLst>
          </p:cNvPr>
          <p:cNvSpPr>
            <a:spLocks noGrp="1"/>
          </p:cNvSpPr>
          <p:nvPr>
            <p:ph idx="1"/>
          </p:nvPr>
        </p:nvSpPr>
        <p:spPr/>
        <p:txBody>
          <a:bodyPr>
            <a:normAutofit fontScale="92500" lnSpcReduction="10000"/>
          </a:bodyPr>
          <a:lstStyle/>
          <a:p>
            <a:pPr algn="just"/>
            <a:r>
              <a:rPr lang="ro-RO" sz="2400" dirty="0">
                <a:latin typeface="Times New Roman" panose="02020603050405020304" pitchFamily="18" charset="0"/>
                <a:cs typeface="Times New Roman" panose="02020603050405020304" pitchFamily="18" charset="0"/>
              </a:rPr>
              <a:t>Pentru a reduce risipa sucului de vișine, poți urma acest flux tehnologic simplu:</a:t>
            </a:r>
          </a:p>
          <a:p>
            <a:pPr algn="just"/>
            <a:r>
              <a:rPr lang="ro-RO" sz="2400" dirty="0">
                <a:latin typeface="Times New Roman" panose="02020603050405020304" pitchFamily="18" charset="0"/>
                <a:cs typeface="Times New Roman" panose="02020603050405020304" pitchFamily="18" charset="0"/>
              </a:rPr>
              <a:t>1. Culege și spală vișinele înainte de a le procesa;</a:t>
            </a:r>
          </a:p>
          <a:p>
            <a:pPr algn="just"/>
            <a:r>
              <a:rPr lang="ro-RO" sz="2400" dirty="0">
                <a:latin typeface="Times New Roman" panose="02020603050405020304" pitchFamily="18" charset="0"/>
                <a:cs typeface="Times New Roman" panose="02020603050405020304" pitchFamily="18" charset="0"/>
              </a:rPr>
              <a:t>2. Îndepărtează sâmburii și tăiați fructele în bucăți mici;</a:t>
            </a:r>
          </a:p>
          <a:p>
            <a:pPr algn="just"/>
            <a:r>
              <a:rPr lang="ro-RO" sz="2400" dirty="0">
                <a:latin typeface="Times New Roman" panose="02020603050405020304" pitchFamily="18" charset="0"/>
                <a:cs typeface="Times New Roman" panose="02020603050405020304" pitchFamily="18" charset="0"/>
              </a:rPr>
              <a:t>3. Utilizează un storcător sau blender pentru a obține sucul de vișine;</a:t>
            </a:r>
          </a:p>
          <a:p>
            <a:pPr algn="just"/>
            <a:r>
              <a:rPr lang="ro-RO" sz="2400" dirty="0">
                <a:latin typeface="Times New Roman" panose="02020603050405020304" pitchFamily="18" charset="0"/>
                <a:cs typeface="Times New Roman" panose="02020603050405020304" pitchFamily="18" charset="0"/>
              </a:rPr>
              <a:t>4. Folosește o sită fină sau o pânză de tifon pentru a filtra sucul și a îndepărta pulpa;</a:t>
            </a:r>
          </a:p>
          <a:p>
            <a:pPr algn="just"/>
            <a:r>
              <a:rPr lang="ro-RO" sz="2400" dirty="0">
                <a:latin typeface="Times New Roman" panose="02020603050405020304" pitchFamily="18" charset="0"/>
                <a:cs typeface="Times New Roman" panose="02020603050405020304" pitchFamily="18" charset="0"/>
              </a:rPr>
              <a:t>5. Păstrează sucul în recipiente sigilate în frigider sau congelator pentru a-l menține proaspăt și a prelungi durata de valabilitate.</a:t>
            </a:r>
          </a:p>
          <a:p>
            <a:pPr algn="just"/>
            <a:r>
              <a:rPr lang="ro-RO" sz="2400" dirty="0">
                <a:latin typeface="Times New Roman" panose="02020603050405020304" pitchFamily="18" charset="0"/>
                <a:cs typeface="Times New Roman" panose="02020603050405020304" pitchFamily="18" charset="0"/>
              </a:rPr>
              <a:t>Acest flux tehnologic simplu te va ajuta să obții sucul de vișine fără a irosi nicio parte a fructelor. Să ai parte de sucuri delicioase! 🍒🥤</a:t>
            </a:r>
          </a:p>
        </p:txBody>
      </p:sp>
      <p:pic>
        <p:nvPicPr>
          <p:cNvPr id="11" name="Picture 10">
            <a:extLst>
              <a:ext uri="{FF2B5EF4-FFF2-40B4-BE49-F238E27FC236}">
                <a16:creationId xmlns="" xmlns:a16="http://schemas.microsoft.com/office/drawing/2014/main" id="{B5050CCC-BA57-6EAA-1031-51B342282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66" y="1212839"/>
            <a:ext cx="3616911" cy="3687636"/>
          </a:xfrm>
          <a:prstGeom prst="rect">
            <a:avLst/>
          </a:prstGeom>
        </p:spPr>
      </p:pic>
    </p:spTree>
    <p:extLst>
      <p:ext uri="{BB962C8B-B14F-4D97-AF65-F5344CB8AC3E}">
        <p14:creationId xmlns:p14="http://schemas.microsoft.com/office/powerpoint/2010/main" val="93514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10B83D-51E2-4DFE-98D4-0A2F2E242F50}"/>
              </a:ext>
            </a:extLst>
          </p:cNvPr>
          <p:cNvSpPr>
            <a:spLocks noGrp="1"/>
          </p:cNvSpPr>
          <p:nvPr>
            <p:ph type="ctrTitle"/>
          </p:nvPr>
        </p:nvSpPr>
        <p:spPr/>
        <p:txBody>
          <a:bodyPr/>
          <a:lstStyle/>
          <a:p>
            <a:r>
              <a:rPr lang="ro-RO" dirty="0"/>
              <a:t>Risipa alimentară a iaurtului</a:t>
            </a:r>
            <a:endParaRPr lang="en-US" dirty="0"/>
          </a:p>
        </p:txBody>
      </p:sp>
      <p:sp>
        <p:nvSpPr>
          <p:cNvPr id="3" name="Subtitle 2">
            <a:extLst>
              <a:ext uri="{FF2B5EF4-FFF2-40B4-BE49-F238E27FC236}">
                <a16:creationId xmlns="" xmlns:a16="http://schemas.microsoft.com/office/drawing/2014/main" id="{3E9C05A1-23C0-4296-9C7B-D3BD55D5CAB4}"/>
              </a:ext>
            </a:extLst>
          </p:cNvPr>
          <p:cNvSpPr>
            <a:spLocks noGrp="1"/>
          </p:cNvSpPr>
          <p:nvPr>
            <p:ph type="subTitle" idx="1"/>
          </p:nvPr>
        </p:nvSpPr>
        <p:spPr/>
        <p:txBody>
          <a:bodyPr>
            <a:normAutofit lnSpcReduction="10000"/>
          </a:bodyPr>
          <a:lstStyle/>
          <a:p>
            <a:r>
              <a:rPr lang="ro-RO" sz="3200" dirty="0"/>
              <a:t>ANIȚESCU ANDREEA-MĂDĂLINA</a:t>
            </a:r>
          </a:p>
          <a:p>
            <a:r>
              <a:rPr lang="ro-RO" sz="3200" dirty="0"/>
              <a:t>GRUPA 601 T.P.P.A.</a:t>
            </a:r>
            <a:endParaRPr lang="en-US" sz="3200" dirty="0"/>
          </a:p>
        </p:txBody>
      </p:sp>
    </p:spTree>
    <p:extLst>
      <p:ext uri="{BB962C8B-B14F-4D97-AF65-F5344CB8AC3E}">
        <p14:creationId xmlns:p14="http://schemas.microsoft.com/office/powerpoint/2010/main" val="1530103921"/>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2.png"/></Relationships>
</file>

<file path=ppt/theme/_rels/them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23659B44-6E34-4CE8-8F0D-387DA7996826}"/>
    </a:ext>
  </a:extLst>
</a:theme>
</file>

<file path=ppt/theme/theme10.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12.xml><?xml version="1.0" encoding="utf-8"?>
<a:theme xmlns:a="http://schemas.openxmlformats.org/drawingml/2006/main" name="Adiere">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4.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1_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151</TotalTime>
  <Words>4662</Words>
  <Application>Microsoft Office PowerPoint</Application>
  <PresentationFormat>Custom</PresentationFormat>
  <Paragraphs>338</Paragraphs>
  <Slides>69</Slides>
  <Notes>10</Notes>
  <HiddenSlides>0</HiddenSlides>
  <MMClips>0</MMClips>
  <ScaleCrop>false</ScaleCrop>
  <HeadingPairs>
    <vt:vector size="4" baseType="variant">
      <vt:variant>
        <vt:lpstr>Theme</vt:lpstr>
      </vt:variant>
      <vt:variant>
        <vt:i4>12</vt:i4>
      </vt:variant>
      <vt:variant>
        <vt:lpstr>Slide Titles</vt:lpstr>
      </vt:variant>
      <vt:variant>
        <vt:i4>69</vt:i4>
      </vt:variant>
    </vt:vector>
  </HeadingPairs>
  <TitlesOfParts>
    <vt:vector size="81" baseType="lpstr">
      <vt:lpstr>Facet</vt:lpstr>
      <vt:lpstr>Retrospect</vt:lpstr>
      <vt:lpstr>1_Facet</vt:lpstr>
      <vt:lpstr>Temă Office</vt:lpstr>
      <vt:lpstr>Office Theme</vt:lpstr>
      <vt:lpstr>1_Retrospect</vt:lpstr>
      <vt:lpstr>1_Temă Office</vt:lpstr>
      <vt:lpstr>SketchyVTI</vt:lpstr>
      <vt:lpstr>Technic</vt:lpstr>
      <vt:lpstr>New_Template4</vt:lpstr>
      <vt:lpstr>Organic</vt:lpstr>
      <vt:lpstr>Adiere</vt:lpstr>
      <vt:lpstr> Risipa Alimentara Ananas </vt:lpstr>
      <vt:lpstr>Risipa de Ananas</vt:lpstr>
      <vt:lpstr>Combaterea risipei de ananas</vt:lpstr>
      <vt:lpstr>Risipa alimentară Sucul de vișine</vt:lpstr>
      <vt:lpstr>Risipa alimentară</vt:lpstr>
      <vt:lpstr>Factorii care participă în risipa alimentară</vt:lpstr>
      <vt:lpstr>PowerPoint Presentation</vt:lpstr>
      <vt:lpstr>PowerPoint Presentation</vt:lpstr>
      <vt:lpstr>Risipa alimentară a iaurtului</vt:lpstr>
      <vt:lpstr>Risipa alimentară a iaurtului în România</vt:lpstr>
      <vt:lpstr>Metode de prevenire a risipei alimentare a iaurtului</vt:lpstr>
      <vt:lpstr>Risipa alimentară a alimentelor Înghețată</vt:lpstr>
      <vt:lpstr>Cum definim risipa alimentară?</vt:lpstr>
      <vt:lpstr>Utilizarea tescovinei  de jamun ca ingredient funcțional pentru a îmbunătăți caracteristicile fizico-chimice și senzoriale ale înghețatei</vt:lpstr>
      <vt:lpstr>BANANE </vt:lpstr>
      <vt:lpstr>PowerPoint Presentation</vt:lpstr>
      <vt:lpstr>PowerPoint Presentation</vt:lpstr>
      <vt:lpstr>PowerPoint Presentation</vt:lpstr>
      <vt:lpstr>BIBLIOGRAFIE</vt:lpstr>
      <vt:lpstr>Risipa alimentară a  pâinii negre </vt:lpstr>
      <vt:lpstr>Deșeuri alimentare în România</vt:lpstr>
      <vt:lpstr>Risipa pâinii negre</vt:lpstr>
      <vt:lpstr>Metode de reducere a risipei alimentare a pâinii negre</vt:lpstr>
      <vt:lpstr>Risipa alimentară a ciocolatei</vt:lpstr>
      <vt:lpstr>Risipa alimentară </vt:lpstr>
      <vt:lpstr> Ce măsuri ar trebui luate pentru a fi mai responsabil?</vt:lpstr>
      <vt:lpstr>PowerPoint Presentation</vt:lpstr>
      <vt:lpstr>Risipa alimentară</vt:lpstr>
      <vt:lpstr>Risipa alimentară reprezintă totalitatea alimentelor produse pentru consumul uman, care se pierd sau sunt aruncate pe traseul percurs de la locul de producție și până în farfuria noastră.</vt:lpstr>
      <vt:lpstr>PowerPoint Presentation</vt:lpstr>
      <vt:lpstr>PowerPoint Presentation</vt:lpstr>
      <vt:lpstr>PowerPoint Presentation</vt:lpstr>
      <vt:lpstr>PowerPoint Presentation</vt:lpstr>
      <vt:lpstr>PowerPoint Presentation</vt:lpstr>
      <vt:lpstr>PowerPoint Presentation</vt:lpstr>
      <vt:lpstr>Bibliografie:</vt:lpstr>
      <vt:lpstr>Risipa berii in industria alimentara</vt:lpstr>
      <vt:lpstr>Producatori de bere </vt:lpstr>
      <vt:lpstr>Risipa alimentara</vt:lpstr>
      <vt:lpstr>Ingredientele berii</vt:lpstr>
      <vt:lpstr>Consumul de bere </vt:lpstr>
      <vt:lpstr>Pierderi in timpul fabricarii berii</vt:lpstr>
      <vt:lpstr>Valorificarea pierderilor</vt:lpstr>
      <vt:lpstr>Risipa alimentară Ciresele</vt:lpstr>
      <vt:lpstr>PowerPoint Presentation</vt:lpstr>
      <vt:lpstr>PowerPoint Presentation</vt:lpstr>
      <vt:lpstr>PowerPoint Presentation</vt:lpstr>
      <vt:lpstr>PowerPoint Presentation</vt:lpstr>
      <vt:lpstr>Carnea de  vită</vt:lpstr>
      <vt:lpstr> Risipa alimentara </vt:lpstr>
      <vt:lpstr>PowerPoint Presentation</vt:lpstr>
      <vt:lpstr>Practici ce reduc risipa alimentara de-a lungul lanțului de producție</vt:lpstr>
      <vt:lpstr>PowerPoint Presentation</vt:lpstr>
      <vt:lpstr>Bibliografie:</vt:lpstr>
      <vt:lpstr>    SUCUL DE  PORTOCALE</vt:lpstr>
      <vt:lpstr>   Cum definim risipa alimentară?     Risipa alimentară este totalitatea alimentelor produse pentru consumul uman, care se pierd sau sunt aruncate, de la locul de producție, până ajung în farfuriile noastre.</vt:lpstr>
      <vt:lpstr>PowerPoint Presentation</vt:lpstr>
      <vt:lpstr>PowerPoint Presentation</vt:lpstr>
      <vt:lpstr>Bibliografie </vt:lpstr>
      <vt:lpstr>FRUCTELE DE MARE</vt:lpstr>
      <vt:lpstr>PowerPoint Presentation</vt:lpstr>
      <vt:lpstr>PowerPoint Presentation</vt:lpstr>
      <vt:lpstr>PowerPoint Presentation</vt:lpstr>
      <vt:lpstr>PowerPoint Presentation</vt:lpstr>
      <vt:lpstr>PowerPoint Presentation</vt:lpstr>
      <vt:lpstr>CHITOSANUL</vt:lpstr>
      <vt:lpstr>PowerPoint Presentation</vt:lpstr>
      <vt:lpstr>PowerPoint Presentation</vt:lpstr>
      <vt:lpstr>BIBLIOGRAFIE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Risipa Alimentara Ananas</dc:title>
  <dc:creator>Ioana</dc:creator>
  <cp:lastModifiedBy>Maria</cp:lastModifiedBy>
  <cp:revision>20</cp:revision>
  <dcterms:created xsi:type="dcterms:W3CDTF">2023-10-15T16:56:13Z</dcterms:created>
  <dcterms:modified xsi:type="dcterms:W3CDTF">2023-10-17T08:49:20Z</dcterms:modified>
</cp:coreProperties>
</file>