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05" r:id="rId5"/>
    <p:sldId id="296" r:id="rId6"/>
    <p:sldId id="30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097" y="2975537"/>
            <a:ext cx="9802761" cy="1088136"/>
          </a:xfrm>
        </p:spPr>
        <p:txBody>
          <a:bodyPr/>
          <a:lstStyle/>
          <a:p>
            <a:r>
              <a:rPr lang="en-US" sz="1200" dirty="0" err="1"/>
              <a:t>Bune</a:t>
            </a:r>
            <a:r>
              <a:rPr lang="en-US" sz="1200" dirty="0"/>
              <a:t> </a:t>
            </a:r>
            <a:r>
              <a:rPr lang="en-US" sz="1200" dirty="0" err="1"/>
              <a:t>practi</a:t>
            </a:r>
            <a:r>
              <a:rPr lang="en-US" sz="1200" dirty="0"/>
              <a:t> 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dirty="0"/>
              <a:t> </a:t>
            </a:r>
            <a:r>
              <a:rPr lang="en-US" sz="1200" dirty="0" err="1"/>
              <a:t>reducera</a:t>
            </a:r>
            <a:r>
              <a:rPr lang="en-US" sz="1200" dirty="0"/>
              <a:t> </a:t>
            </a:r>
            <a:r>
              <a:rPr lang="en-US" sz="1200" dirty="0" err="1"/>
              <a:t>risipei</a:t>
            </a:r>
            <a:r>
              <a:rPr lang="en-US" sz="1200" dirty="0"/>
              <a:t> </a:t>
            </a:r>
            <a:r>
              <a:rPr lang="en-US" sz="1200" dirty="0" err="1"/>
              <a:t>alimentare</a:t>
            </a:r>
            <a:br>
              <a:rPr lang="en-US" sz="1200" dirty="0"/>
            </a:br>
            <a:r>
              <a:rPr lang="en-US" sz="1200" dirty="0" err="1"/>
              <a:t>Proiect</a:t>
            </a:r>
            <a:r>
              <a:rPr lang="en-US" sz="1200" dirty="0"/>
              <a:t> </a:t>
            </a:r>
            <a:r>
              <a:rPr lang="en-US" sz="1200" dirty="0" err="1"/>
              <a:t>realizat</a:t>
            </a:r>
            <a:r>
              <a:rPr lang="en-US" sz="1200" dirty="0"/>
              <a:t> de Maria </a:t>
            </a:r>
            <a:r>
              <a:rPr lang="en-US" sz="1200" dirty="0" err="1"/>
              <a:t>Topor</a:t>
            </a:r>
            <a:r>
              <a:rPr lang="ro-RO" sz="1200" dirty="0"/>
              <a:t>ă</a:t>
            </a:r>
            <a:r>
              <a:rPr lang="en-US" sz="1200" dirty="0" err="1"/>
              <a:t>scu</a:t>
            </a:r>
            <a:endParaRPr lang="en-US" sz="1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nza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proasp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o-RO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4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nza</a:t>
            </a:r>
            <a:r>
              <a:rPr lang="en-US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vaci</a:t>
            </a:r>
            <a:r>
              <a:rPr lang="en-US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proasp</a:t>
            </a:r>
            <a:r>
              <a:rPr lang="ro-RO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00332" y="2025445"/>
            <a:ext cx="3749040" cy="45056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nza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lactat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inut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coagularea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laptelui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special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oi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clasific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con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inutul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nz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con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inut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40% de gr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semigras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20% gr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slab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maxim 20% gr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08E7-9C94-E22F-23BE-60ABFF17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Depozitarea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strarea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41A76-FD5D-0D88-588B-F9BE9901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EB248-F2CE-5BC7-85DF-17C37335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DF5759-C0B3-862C-8027-ED2923D62B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bun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risipei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important ca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produsul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ambalat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ambalaje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precum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bidoane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ambalaje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pachete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folie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metalizat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pahare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caserole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plastic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depozitate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frigorifice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curate,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dezinfectate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aerisite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mirosuri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maxim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8 grade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umiditate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aerului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80-85%.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Acas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nz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frigider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nfoliat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produsul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umiditate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E73E0E-7F59-5E0F-5ADA-63C1907E4F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32591-1AED-09A7-9C0D-D495A2D77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96" y="1426465"/>
            <a:ext cx="3922776" cy="41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86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{B4F54CCF-3834-410F-A39A-60E4F26EE980}tf56410444_win32</Template>
  <TotalTime>135</TotalTime>
  <Words>237</Words>
  <Application>Microsoft Office PowerPoint</Application>
  <PresentationFormat>Widescreen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Times New Roman</vt:lpstr>
      <vt:lpstr>Office Theme</vt:lpstr>
      <vt:lpstr>Bune practi de reducera risipei alimentare Proiect realizat de Maria Toporăscu</vt:lpstr>
      <vt:lpstr>Brânza de vaci proaspăta</vt:lpstr>
      <vt:lpstr>Depozitarea și păstrarea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Bune practi de reducera risipei alimentare Proiect realizat de Maria Toporăscu</dc:title>
  <dc:creator>TOPORASCU MARIA</dc:creator>
  <cp:lastModifiedBy>Steluta Radu</cp:lastModifiedBy>
  <cp:revision>1</cp:revision>
  <dcterms:created xsi:type="dcterms:W3CDTF">2023-10-15T15:57:11Z</dcterms:created>
  <dcterms:modified xsi:type="dcterms:W3CDTF">2023-10-16T06:31:35Z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