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3" r:id="rId6"/>
    <p:sldId id="266" r:id="rId7"/>
    <p:sldId id="264" r:id="rId8"/>
    <p:sldId id="262" r:id="rId9"/>
    <p:sldId id="261" r:id="rId10"/>
    <p:sldId id="260" r:id="rId11"/>
    <p:sldId id="267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B1173E8E-93EC-E808-95DC-E0A15909D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xmlns="" id="{742DE3A4-43D1-8AD1-298B-5329C5B12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E20EBD5A-6010-999A-F291-9D54178A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E216-A62B-41DF-A75F-B142913D6BB4}" type="datetimeFigureOut">
              <a:rPr lang="en-US" smtClean="0"/>
              <a:t>02-Oct-23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E80C79C-C4D7-FD8A-FC09-C08A0B732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AD14CC40-13E5-79FE-7569-19E79602F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638-55CF-4BF0-BA84-22D0C8C6E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8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9BC1D216-D8A4-C47F-0384-CA2F9B73D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xmlns="" id="{AE4E9A7E-7B9E-0667-E8E4-5E38E3071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3F40D34A-77DC-8E77-08F2-9990D120B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E216-A62B-41DF-A75F-B142913D6BB4}" type="datetimeFigureOut">
              <a:rPr lang="en-US" smtClean="0"/>
              <a:t>02-Oct-23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7640AAEF-8BC7-3420-A8A4-C48DBCAF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F2368D6-850A-00AA-3770-D0DB92D4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638-55CF-4BF0-BA84-22D0C8C6E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3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xmlns="" id="{7E30C285-A795-3A56-9EF4-6F58B73D6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xmlns="" id="{8CD48382-1634-87CB-6874-D9440FBED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C25E4BBF-B42C-08DC-36A0-401894C54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E216-A62B-41DF-A75F-B142913D6BB4}" type="datetimeFigureOut">
              <a:rPr lang="en-US" smtClean="0"/>
              <a:t>02-Oct-23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781B772-49A7-9C6A-16A4-97043A38C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87877783-3823-59EF-FD4D-50B3DEF9C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638-55CF-4BF0-BA84-22D0C8C6E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7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C3EDB63C-992A-5528-F722-F805258E7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70DA02D9-29F5-DD75-632E-F49652651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483BC981-2B21-53CA-49ED-22D7A2B1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E216-A62B-41DF-A75F-B142913D6BB4}" type="datetimeFigureOut">
              <a:rPr lang="en-US" smtClean="0"/>
              <a:t>02-Oct-23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F190EE29-009D-5D53-92B2-46E0122B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70838337-67F2-6900-B72E-B57FB26C8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638-55CF-4BF0-BA84-22D0C8C6E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5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12E38038-56FA-72DF-A340-180BB77D1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xmlns="" id="{B34858FD-8E21-E1C9-4584-28AEF904E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991A99F3-D8BB-E1F9-9E8D-3111B0640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E216-A62B-41DF-A75F-B142913D6BB4}" type="datetimeFigureOut">
              <a:rPr lang="en-US" smtClean="0"/>
              <a:t>02-Oct-23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B0AC15DC-9720-9A61-54CE-24F76D8A2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1EF2332B-23B6-0620-A8A2-6A2254DF6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638-55CF-4BF0-BA84-22D0C8C6E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0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9412AF65-3F03-CCEE-864D-F903F478E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8DABD97D-0314-CC18-13D3-497172B02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xmlns="" id="{113F83AF-90D9-29BB-75D3-26F81F941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xmlns="" id="{7E34C4FF-4399-8C1B-0EA4-9FD4F06E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E216-A62B-41DF-A75F-B142913D6BB4}" type="datetimeFigureOut">
              <a:rPr lang="en-US" smtClean="0"/>
              <a:t>02-Oct-23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xmlns="" id="{DB9E1831-AB75-5E1E-29EF-5852941FD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xmlns="" id="{20F07238-2B40-408A-E923-81F6A629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638-55CF-4BF0-BA84-22D0C8C6E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4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53288FB6-A84C-7FA0-00F6-D73D6409B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xmlns="" id="{DE1881F3-FE2F-E1F3-E449-932146B36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xmlns="" id="{1E413ADC-CAE9-18BC-EAE1-86D376B29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xmlns="" id="{D1FA7B8A-24CD-A786-48E5-F3A1BF2677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xmlns="" id="{45BDC873-B9C6-9B48-8C17-06E071843F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xmlns="" id="{5973B628-805B-B9E7-552D-2160026D7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E216-A62B-41DF-A75F-B142913D6BB4}" type="datetimeFigureOut">
              <a:rPr lang="en-US" smtClean="0"/>
              <a:t>02-Oct-23</a:t>
            </a:fld>
            <a:endParaRPr 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xmlns="" id="{44053AEB-D3E8-7261-D7B8-A102CFB18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xmlns="" id="{4B5DDCBD-1889-1048-4E51-8B4FAD953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638-55CF-4BF0-BA84-22D0C8C6E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5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02368E41-C2A7-CE73-D25F-F303C5CD9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xmlns="" id="{08681E72-EAAB-57B5-EE2F-D1298068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E216-A62B-41DF-A75F-B142913D6BB4}" type="datetimeFigureOut">
              <a:rPr lang="en-US" smtClean="0"/>
              <a:t>02-Oct-23</a:t>
            </a:fld>
            <a:endParaRPr 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xmlns="" id="{BE062172-12C9-A9E5-3D56-C46FDD8B3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xmlns="" id="{C1189E4E-C04F-A90A-9BCE-51988160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638-55CF-4BF0-BA84-22D0C8C6E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7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xmlns="" id="{A836C641-C44E-D12D-DEA6-10264983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E216-A62B-41DF-A75F-B142913D6BB4}" type="datetimeFigureOut">
              <a:rPr lang="en-US" smtClean="0"/>
              <a:t>02-Oct-23</a:t>
            </a:fld>
            <a:endParaRPr 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xmlns="" id="{79247203-1B6C-F09E-86F5-826979783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xmlns="" id="{259D94CB-7A1A-3A27-C838-86261B08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638-55CF-4BF0-BA84-22D0C8C6E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1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F6460845-11B8-337D-9D33-76A7CD56F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54CF173C-9F35-6CD0-71B8-13E190534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xmlns="" id="{C55ED084-6211-82AC-E27D-24CC5135E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xmlns="" id="{E6B7F580-FA8F-1FAE-9FF6-64897B4DF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E216-A62B-41DF-A75F-B142913D6BB4}" type="datetimeFigureOut">
              <a:rPr lang="en-US" smtClean="0"/>
              <a:t>02-Oct-23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xmlns="" id="{0F533FE5-123A-8B21-CED4-E8B92E6A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xmlns="" id="{D8BDE43F-7F7A-F2EA-7235-101096C4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638-55CF-4BF0-BA84-22D0C8C6E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5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62FCB540-8E16-3E77-176C-B4926DD4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xmlns="" id="{66C6E3A6-CB05-6932-B1EA-242E779DC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xmlns="" id="{BCB0CB0D-00D2-05E5-644E-C2A00692B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xmlns="" id="{E4A2BCDA-479F-D814-E030-0C6B266E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E216-A62B-41DF-A75F-B142913D6BB4}" type="datetimeFigureOut">
              <a:rPr lang="en-US" smtClean="0"/>
              <a:t>02-Oct-23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xmlns="" id="{6A01CD26-D063-B0B9-50D4-F3BA7DF0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xmlns="" id="{6BE17F43-D8D0-1044-79A1-91EE9AD8D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638-55CF-4BF0-BA84-22D0C8C6E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xmlns="" id="{07B59972-39D1-FB3F-ACDF-3E84911D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xmlns="" id="{1D8DE408-2F01-0A58-8B43-6ACF152D0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3173F31A-3B56-7C0B-3F5B-5DA415345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1E216-A62B-41DF-A75F-B142913D6BB4}" type="datetimeFigureOut">
              <a:rPr lang="en-US" smtClean="0"/>
              <a:t>02-Oct-23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FCE7158D-038F-67CB-CB8D-47FCA1ED5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0B9C8347-CB06-BDDB-09F0-65D113C78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00638-55CF-4BF0-BA84-22D0C8C6E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3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CF9FC35-7A13-96FE-6AF7-E04C5A96E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4612496"/>
            <a:ext cx="9103057" cy="1472738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title Paper title Paper title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title Paper title Paper title</a:t>
            </a:r>
            <a:endParaRPr lang="ro-RO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39825ACB-5954-B529-1162-07FDEC33E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39" y="6122320"/>
            <a:ext cx="9081217" cy="757452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 A.A., Author B.B., Author C.C., Author D.D., Author E.E.,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 F.F., Author G.G., Author H.H., Author I.I., Author J.J.</a:t>
            </a:r>
            <a:endParaRPr lang="ro-RO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06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>
            <a:extLst>
              <a:ext uri="{FF2B5EF4-FFF2-40B4-BE49-F238E27FC236}">
                <a16:creationId xmlns:a16="http://schemas.microsoft.com/office/drawing/2014/main" xmlns="" id="{37FDCC64-0077-6DA9-B46B-70638468F01C}"/>
              </a:ext>
            </a:extLst>
          </p:cNvPr>
          <p:cNvSpPr txBox="1"/>
          <p:nvPr/>
        </p:nvSpPr>
        <p:spPr>
          <a:xfrm>
            <a:off x="2068141" y="348991"/>
            <a:ext cx="100904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Place in this area your paper tables, text, figures.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Recommended ARIAL Font, at least size 18 , to be well viewed on the screen during Presentation.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Please do not modify the background!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Duplicate as many slides as you need! (right click – duplicate slide)</a:t>
            </a:r>
          </a:p>
          <a:p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Presentation duration should not exceed 10 minutes!</a:t>
            </a:r>
            <a:endParaRPr lang="ro-RO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52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>
            <a:extLst>
              <a:ext uri="{FF2B5EF4-FFF2-40B4-BE49-F238E27FC236}">
                <a16:creationId xmlns:a16="http://schemas.microsoft.com/office/drawing/2014/main" xmlns="" id="{37FDCC64-0077-6DA9-B46B-70638468F01C}"/>
              </a:ext>
            </a:extLst>
          </p:cNvPr>
          <p:cNvSpPr txBox="1"/>
          <p:nvPr/>
        </p:nvSpPr>
        <p:spPr>
          <a:xfrm>
            <a:off x="2068141" y="348991"/>
            <a:ext cx="100904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Place in this area your paper tables, text, figures.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Recommended ARIAL Font, at least size 18 , to be well viewed on the screen during Presentation.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Please do not modify the background!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Duplicate as many slides as you need! (right click – duplicate slide)</a:t>
            </a:r>
          </a:p>
          <a:p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Presentation duration should not exceed 10 minutes!</a:t>
            </a:r>
            <a:endParaRPr lang="ro-RO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612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>
            <a:extLst>
              <a:ext uri="{FF2B5EF4-FFF2-40B4-BE49-F238E27FC236}">
                <a16:creationId xmlns:a16="http://schemas.microsoft.com/office/drawing/2014/main" xmlns="" id="{37FDCC64-0077-6DA9-B46B-70638468F01C}"/>
              </a:ext>
            </a:extLst>
          </p:cNvPr>
          <p:cNvSpPr txBox="1"/>
          <p:nvPr/>
        </p:nvSpPr>
        <p:spPr>
          <a:xfrm>
            <a:off x="2068141" y="348991"/>
            <a:ext cx="100904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Place in this area your paper tables, text, figures.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Recommended ARIAL Font, at least size 18 , to be well viewed on the screen during Presentation.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Please do not modify the background!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Duplicate as many slides as you need! (right click – duplicate slide)</a:t>
            </a:r>
          </a:p>
          <a:p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Presentation duration should not exceed 10 minutes!</a:t>
            </a:r>
            <a:endParaRPr lang="ro-RO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805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>
            <a:extLst>
              <a:ext uri="{FF2B5EF4-FFF2-40B4-BE49-F238E27FC236}">
                <a16:creationId xmlns:a16="http://schemas.microsoft.com/office/drawing/2014/main" xmlns="" id="{37FDCC64-0077-6DA9-B46B-70638468F01C}"/>
              </a:ext>
            </a:extLst>
          </p:cNvPr>
          <p:cNvSpPr txBox="1"/>
          <p:nvPr/>
        </p:nvSpPr>
        <p:spPr>
          <a:xfrm>
            <a:off x="2068141" y="348991"/>
            <a:ext cx="100904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Place in this area your paper tables, text, figures.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Recommended ARIAL Font, at least size 18 , to be well viewed on the screen during Presentation.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Please do not modify the background!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Duplicate as many slides as you need! (right click – duplicate slide)</a:t>
            </a:r>
          </a:p>
          <a:p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Presentation duration should not exceed 10 minutes!</a:t>
            </a:r>
            <a:endParaRPr lang="ro-RO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99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>
            <a:extLst>
              <a:ext uri="{FF2B5EF4-FFF2-40B4-BE49-F238E27FC236}">
                <a16:creationId xmlns:a16="http://schemas.microsoft.com/office/drawing/2014/main" xmlns="" id="{37FDCC64-0077-6DA9-B46B-70638468F01C}"/>
              </a:ext>
            </a:extLst>
          </p:cNvPr>
          <p:cNvSpPr txBox="1"/>
          <p:nvPr/>
        </p:nvSpPr>
        <p:spPr>
          <a:xfrm>
            <a:off x="2068141" y="348991"/>
            <a:ext cx="100904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Place in this area your paper tables, text, figures.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Recommended ARIAL Font, at least size 18 , to be well viewed on the screen during Presentation.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Please do not modify the background!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Duplicate as many slides as you need! (right click – duplicate slide)</a:t>
            </a:r>
          </a:p>
          <a:p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Presentation duration should not exceed 10 minutes!</a:t>
            </a:r>
            <a:endParaRPr lang="ro-RO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6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>
            <a:extLst>
              <a:ext uri="{FF2B5EF4-FFF2-40B4-BE49-F238E27FC236}">
                <a16:creationId xmlns:a16="http://schemas.microsoft.com/office/drawing/2014/main" xmlns="" id="{37FDCC64-0077-6DA9-B46B-70638468F01C}"/>
              </a:ext>
            </a:extLst>
          </p:cNvPr>
          <p:cNvSpPr txBox="1"/>
          <p:nvPr/>
        </p:nvSpPr>
        <p:spPr>
          <a:xfrm>
            <a:off x="2068141" y="348991"/>
            <a:ext cx="100904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Place in this area your paper tables, text, figures.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Recommended ARIAL Font, at least size 18 , to be well viewed on the screen during Presentation.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Please do not modify the background!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Duplicate as many slides as you need! (right click – duplicate slide)</a:t>
            </a:r>
          </a:p>
          <a:p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Presentation duration should not exceed 10 minutes!</a:t>
            </a:r>
            <a:endParaRPr lang="ro-RO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84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>
            <a:extLst>
              <a:ext uri="{FF2B5EF4-FFF2-40B4-BE49-F238E27FC236}">
                <a16:creationId xmlns:a16="http://schemas.microsoft.com/office/drawing/2014/main" xmlns="" id="{37FDCC64-0077-6DA9-B46B-70638468F01C}"/>
              </a:ext>
            </a:extLst>
          </p:cNvPr>
          <p:cNvSpPr txBox="1"/>
          <p:nvPr/>
        </p:nvSpPr>
        <p:spPr>
          <a:xfrm>
            <a:off x="2068141" y="348991"/>
            <a:ext cx="100904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Place in this area your paper tables, text, figures.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Recommended ARIAL Font, at least size 18 , to be well viewed on the screen during Presentation.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Please do not modify the background!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Duplicate as many slides as you need! (right click – duplicate slide)</a:t>
            </a:r>
          </a:p>
          <a:p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Presentation duration should not exceed 10 minutes!</a:t>
            </a:r>
            <a:endParaRPr lang="ro-RO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808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>
            <a:extLst>
              <a:ext uri="{FF2B5EF4-FFF2-40B4-BE49-F238E27FC236}">
                <a16:creationId xmlns:a16="http://schemas.microsoft.com/office/drawing/2014/main" xmlns="" id="{37FDCC64-0077-6DA9-B46B-70638468F01C}"/>
              </a:ext>
            </a:extLst>
          </p:cNvPr>
          <p:cNvSpPr txBox="1"/>
          <p:nvPr/>
        </p:nvSpPr>
        <p:spPr>
          <a:xfrm>
            <a:off x="2068141" y="348991"/>
            <a:ext cx="100904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Place in this area your paper tables, text, figures.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Recommended ARIAL Font, at least size 18 , to be well viewed on the screen during Presentation.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Please do not modify the background!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Duplicate as many slides as you need! (right click – duplicate slide)</a:t>
            </a:r>
          </a:p>
          <a:p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Presentation duration should not exceed 10 minutes!</a:t>
            </a:r>
            <a:endParaRPr lang="ro-RO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68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>
            <a:extLst>
              <a:ext uri="{FF2B5EF4-FFF2-40B4-BE49-F238E27FC236}">
                <a16:creationId xmlns:a16="http://schemas.microsoft.com/office/drawing/2014/main" xmlns="" id="{37FDCC64-0077-6DA9-B46B-70638468F01C}"/>
              </a:ext>
            </a:extLst>
          </p:cNvPr>
          <p:cNvSpPr txBox="1"/>
          <p:nvPr/>
        </p:nvSpPr>
        <p:spPr>
          <a:xfrm>
            <a:off x="2068141" y="348991"/>
            <a:ext cx="100904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Place in this area your paper tables, text, figures.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Recommended ARIAL Font, at least size 18 , to be well viewed on the screen during Presentation.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Please do not modify the background!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Duplicate as many slides as you need! (right click – duplicate slide)</a:t>
            </a:r>
          </a:p>
          <a:p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Presentation duration should not exceed 10 minutes!</a:t>
            </a:r>
            <a:endParaRPr lang="ro-RO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886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>
            <a:extLst>
              <a:ext uri="{FF2B5EF4-FFF2-40B4-BE49-F238E27FC236}">
                <a16:creationId xmlns:a16="http://schemas.microsoft.com/office/drawing/2014/main" xmlns="" id="{37FDCC64-0077-6DA9-B46B-70638468F01C}"/>
              </a:ext>
            </a:extLst>
          </p:cNvPr>
          <p:cNvSpPr txBox="1"/>
          <p:nvPr/>
        </p:nvSpPr>
        <p:spPr>
          <a:xfrm>
            <a:off x="2068141" y="348991"/>
            <a:ext cx="100904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Place in this area your paper tables, text, figures.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Recommended ARIAL Font, at least size 18 , to be well viewed on the screen during Presentation.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Please do not modify the background!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Duplicate as many slides as you need! (right click – duplicate slide)</a:t>
            </a:r>
          </a:p>
          <a:p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Presentation duration should not exceed 10 minutes!</a:t>
            </a:r>
            <a:endParaRPr lang="ro-RO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76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>
            <a:extLst>
              <a:ext uri="{FF2B5EF4-FFF2-40B4-BE49-F238E27FC236}">
                <a16:creationId xmlns:a16="http://schemas.microsoft.com/office/drawing/2014/main" xmlns="" id="{37FDCC64-0077-6DA9-B46B-70638468F01C}"/>
              </a:ext>
            </a:extLst>
          </p:cNvPr>
          <p:cNvSpPr txBox="1"/>
          <p:nvPr/>
        </p:nvSpPr>
        <p:spPr>
          <a:xfrm>
            <a:off x="2068141" y="348991"/>
            <a:ext cx="100904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Place in this area your paper tables, text, figures.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Recommended ARIAL Font, at least size 18 , to be well viewed on the screen during Presentation.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Please do not modify the background!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Duplicate as many slides as you need! (right click – duplicate slide)</a:t>
            </a:r>
          </a:p>
          <a:p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Presentation duration should not exceed 10 minutes!</a:t>
            </a:r>
            <a:endParaRPr lang="ro-RO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96045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707</Words>
  <Application>Microsoft Office PowerPoint</Application>
  <PresentationFormat>Ecran lat</PresentationFormat>
  <Paragraphs>102</Paragraphs>
  <Slides>12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Temă Office</vt:lpstr>
      <vt:lpstr>Paper title Paper title Paper title Paper title Paper title Paper title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title Paper title Paper title Paper title Paper title Paper title</dc:title>
  <dc:creator>radu razvan</dc:creator>
  <cp:lastModifiedBy>User</cp:lastModifiedBy>
  <cp:revision>2</cp:revision>
  <dcterms:created xsi:type="dcterms:W3CDTF">2022-10-14T04:22:28Z</dcterms:created>
  <dcterms:modified xsi:type="dcterms:W3CDTF">2023-10-02T12:06:12Z</dcterms:modified>
</cp:coreProperties>
</file>